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58" r:id="rId16"/>
    <p:sldId id="259" r:id="rId17"/>
    <p:sldId id="260" r:id="rId18"/>
    <p:sldId id="261" r:id="rId19"/>
    <p:sldId id="274" r:id="rId20"/>
    <p:sldId id="275" r:id="rId21"/>
  </p:sldIdLst>
  <p:sldSz cx="7772400" cy="100584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8925"/>
    <a:srgbClr val="C6C86C"/>
    <a:srgbClr val="947839"/>
    <a:srgbClr val="751102"/>
    <a:srgbClr val="326569"/>
    <a:srgbClr val="FFFFFF"/>
    <a:srgbClr val="877FA8"/>
    <a:srgbClr val="BD86A6"/>
    <a:srgbClr val="D47E97"/>
    <a:srgbClr val="E8B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7FAC2D-D3D9-40DB-BE7E-8F6E44479117}" v="467" dt="2021-09-05T00:10:06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788" y="-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ssell MacGregor" userId="506f58f3b25126be" providerId="LiveId" clId="{3A7FAC2D-D3D9-40DB-BE7E-8F6E44479117}"/>
    <pc:docChg chg="undo custSel addSld delSld modSld">
      <pc:chgData name="Russell MacGregor" userId="506f58f3b25126be" providerId="LiveId" clId="{3A7FAC2D-D3D9-40DB-BE7E-8F6E44479117}" dt="2021-09-05T00:12:28.133" v="1254" actId="1582"/>
      <pc:docMkLst>
        <pc:docMk/>
      </pc:docMkLst>
      <pc:sldChg chg="modSp">
        <pc:chgData name="Russell MacGregor" userId="506f58f3b25126be" providerId="LiveId" clId="{3A7FAC2D-D3D9-40DB-BE7E-8F6E44479117}" dt="2021-09-04T21:00:11.985" v="109" actId="1076"/>
        <pc:sldMkLst>
          <pc:docMk/>
          <pc:sldMk cId="3306784090" sldId="256"/>
        </pc:sldMkLst>
        <pc:picChg chg="mod">
          <ac:chgData name="Russell MacGregor" userId="506f58f3b25126be" providerId="LiveId" clId="{3A7FAC2D-D3D9-40DB-BE7E-8F6E44479117}" dt="2021-09-04T21:00:09.032" v="108" actId="14100"/>
          <ac:picMkLst>
            <pc:docMk/>
            <pc:sldMk cId="3306784090" sldId="256"/>
            <ac:picMk id="6" creationId="{AD823ABD-98EB-4ED5-B6F6-887391D87AB3}"/>
          </ac:picMkLst>
        </pc:picChg>
        <pc:picChg chg="mod">
          <ac:chgData name="Russell MacGregor" userId="506f58f3b25126be" providerId="LiveId" clId="{3A7FAC2D-D3D9-40DB-BE7E-8F6E44479117}" dt="2021-09-04T21:00:11.985" v="109" actId="1076"/>
          <ac:picMkLst>
            <pc:docMk/>
            <pc:sldMk cId="3306784090" sldId="256"/>
            <ac:picMk id="7" creationId="{9420C870-C633-4616-ADF5-90C95AA53010}"/>
          </ac:picMkLst>
        </pc:picChg>
        <pc:picChg chg="mod">
          <ac:chgData name="Russell MacGregor" userId="506f58f3b25126be" providerId="LiveId" clId="{3A7FAC2D-D3D9-40DB-BE7E-8F6E44479117}" dt="2021-08-27T09:28:37.194" v="79" actId="1076"/>
          <ac:picMkLst>
            <pc:docMk/>
            <pc:sldMk cId="3306784090" sldId="256"/>
            <ac:picMk id="8" creationId="{7019DCA1-F6E9-47D9-8220-507EC596016C}"/>
          </ac:picMkLst>
        </pc:picChg>
        <pc:picChg chg="mod">
          <ac:chgData name="Russell MacGregor" userId="506f58f3b25126be" providerId="LiveId" clId="{3A7FAC2D-D3D9-40DB-BE7E-8F6E44479117}" dt="2021-08-27T09:29:11.246" v="97" actId="1035"/>
          <ac:picMkLst>
            <pc:docMk/>
            <pc:sldMk cId="3306784090" sldId="256"/>
            <ac:picMk id="9" creationId="{F3FADCD3-210C-4D21-8934-C6BB6E568113}"/>
          </ac:picMkLst>
        </pc:picChg>
        <pc:picChg chg="mod">
          <ac:chgData name="Russell MacGregor" userId="506f58f3b25126be" providerId="LiveId" clId="{3A7FAC2D-D3D9-40DB-BE7E-8F6E44479117}" dt="2021-08-27T09:29:05.763" v="95" actId="1037"/>
          <ac:picMkLst>
            <pc:docMk/>
            <pc:sldMk cId="3306784090" sldId="256"/>
            <ac:picMk id="10" creationId="{6EE258DF-17D8-4B29-881A-11CDB4D90F50}"/>
          </ac:picMkLst>
        </pc:picChg>
        <pc:picChg chg="mod">
          <ac:chgData name="Russell MacGregor" userId="506f58f3b25126be" providerId="LiveId" clId="{3A7FAC2D-D3D9-40DB-BE7E-8F6E44479117}" dt="2021-08-27T09:28:37.194" v="79" actId="1076"/>
          <ac:picMkLst>
            <pc:docMk/>
            <pc:sldMk cId="3306784090" sldId="256"/>
            <ac:picMk id="12" creationId="{1AD0C396-3FFC-4158-A0B7-C43DC40B16A2}"/>
          </ac:picMkLst>
        </pc:picChg>
        <pc:picChg chg="mod">
          <ac:chgData name="Russell MacGregor" userId="506f58f3b25126be" providerId="LiveId" clId="{3A7FAC2D-D3D9-40DB-BE7E-8F6E44479117}" dt="2021-08-27T09:28:37.194" v="79" actId="1076"/>
          <ac:picMkLst>
            <pc:docMk/>
            <pc:sldMk cId="3306784090" sldId="256"/>
            <ac:picMk id="13" creationId="{394F59B5-E676-4BBB-B157-E40BA41701A1}"/>
          </ac:picMkLst>
        </pc:picChg>
        <pc:picChg chg="mod">
          <ac:chgData name="Russell MacGregor" userId="506f58f3b25126be" providerId="LiveId" clId="{3A7FAC2D-D3D9-40DB-BE7E-8F6E44479117}" dt="2021-08-27T09:29:00.834" v="91" actId="1038"/>
          <ac:picMkLst>
            <pc:docMk/>
            <pc:sldMk cId="3306784090" sldId="256"/>
            <ac:picMk id="14" creationId="{76E0CC46-2FB5-421A-AEF1-87CB5DBE6B19}"/>
          </ac:picMkLst>
        </pc:picChg>
        <pc:picChg chg="mod">
          <ac:chgData name="Russell MacGregor" userId="506f58f3b25126be" providerId="LiveId" clId="{3A7FAC2D-D3D9-40DB-BE7E-8F6E44479117}" dt="2021-08-27T09:28:49.677" v="84" actId="1037"/>
          <ac:picMkLst>
            <pc:docMk/>
            <pc:sldMk cId="3306784090" sldId="256"/>
            <ac:picMk id="15" creationId="{B9A6EDA0-535A-43A4-81D1-CB320AE780CE}"/>
          </ac:picMkLst>
        </pc:picChg>
      </pc:sldChg>
      <pc:sldChg chg="addSp delSp modSp new mod">
        <pc:chgData name="Russell MacGregor" userId="506f58f3b25126be" providerId="LiveId" clId="{3A7FAC2D-D3D9-40DB-BE7E-8F6E44479117}" dt="2021-09-04T23:53:58.886" v="970" actId="21"/>
        <pc:sldMkLst>
          <pc:docMk/>
          <pc:sldMk cId="1424268599" sldId="257"/>
        </pc:sldMkLst>
        <pc:spChg chg="mod topLvl">
          <ac:chgData name="Russell MacGregor" userId="506f58f3b25126be" providerId="LiveId" clId="{3A7FAC2D-D3D9-40DB-BE7E-8F6E44479117}" dt="2021-09-04T21:09:22.685" v="222" actId="207"/>
          <ac:spMkLst>
            <pc:docMk/>
            <pc:sldMk cId="1424268599" sldId="257"/>
            <ac:spMk id="5" creationId="{38B23616-B6FD-4E98-B32B-E03437626FB3}"/>
          </ac:spMkLst>
        </pc:spChg>
        <pc:spChg chg="add del mod">
          <ac:chgData name="Russell MacGregor" userId="506f58f3b25126be" providerId="LiveId" clId="{3A7FAC2D-D3D9-40DB-BE7E-8F6E44479117}" dt="2021-09-04T21:09:28.203" v="224" actId="478"/>
          <ac:spMkLst>
            <pc:docMk/>
            <pc:sldMk cId="1424268599" sldId="257"/>
            <ac:spMk id="12" creationId="{0DAEAEEE-DEAB-440C-8F0E-4A3343D1258D}"/>
          </ac:spMkLst>
        </pc:spChg>
        <pc:spChg chg="mod">
          <ac:chgData name="Russell MacGregor" userId="506f58f3b25126be" providerId="LiveId" clId="{3A7FAC2D-D3D9-40DB-BE7E-8F6E44479117}" dt="2021-09-04T21:25:08.178" v="420" actId="1076"/>
          <ac:spMkLst>
            <pc:docMk/>
            <pc:sldMk cId="1424268599" sldId="257"/>
            <ac:spMk id="18" creationId="{D5689C60-B522-48F2-830E-9FA7C306A2F6}"/>
          </ac:spMkLst>
        </pc:spChg>
        <pc:spChg chg="add del mod">
          <ac:chgData name="Russell MacGregor" userId="506f58f3b25126be" providerId="LiveId" clId="{3A7FAC2D-D3D9-40DB-BE7E-8F6E44479117}" dt="2021-09-04T21:13:29.616" v="291" actId="21"/>
          <ac:spMkLst>
            <pc:docMk/>
            <pc:sldMk cId="1424268599" sldId="257"/>
            <ac:spMk id="19" creationId="{1B111D7B-6E72-4BF6-9B23-4C2EECB30C2C}"/>
          </ac:spMkLst>
        </pc:spChg>
        <pc:spChg chg="add del mod">
          <ac:chgData name="Russell MacGregor" userId="506f58f3b25126be" providerId="LiveId" clId="{3A7FAC2D-D3D9-40DB-BE7E-8F6E44479117}" dt="2021-09-04T23:14:23.350" v="668" actId="478"/>
          <ac:spMkLst>
            <pc:docMk/>
            <pc:sldMk cId="1424268599" sldId="257"/>
            <ac:spMk id="22" creationId="{94F94C93-DC1B-4BCB-810B-335DC6E79279}"/>
          </ac:spMkLst>
        </pc:spChg>
        <pc:spChg chg="add del mod">
          <ac:chgData name="Russell MacGregor" userId="506f58f3b25126be" providerId="LiveId" clId="{3A7FAC2D-D3D9-40DB-BE7E-8F6E44479117}" dt="2021-09-04T23:12:27.255" v="651" actId="21"/>
          <ac:spMkLst>
            <pc:docMk/>
            <pc:sldMk cId="1424268599" sldId="257"/>
            <ac:spMk id="23" creationId="{89682134-DEDC-42A7-8AEB-81DEDB1ACD07}"/>
          </ac:spMkLst>
        </pc:spChg>
        <pc:spChg chg="add del mod ord">
          <ac:chgData name="Russell MacGregor" userId="506f58f3b25126be" providerId="LiveId" clId="{3A7FAC2D-D3D9-40DB-BE7E-8F6E44479117}" dt="2021-09-04T23:14:01.907" v="662" actId="478"/>
          <ac:spMkLst>
            <pc:docMk/>
            <pc:sldMk cId="1424268599" sldId="257"/>
            <ac:spMk id="24" creationId="{A55A2B13-933C-4551-8664-560BEFD22EEB}"/>
          </ac:spMkLst>
        </pc:spChg>
        <pc:spChg chg="add del mod">
          <ac:chgData name="Russell MacGregor" userId="506f58f3b25126be" providerId="LiveId" clId="{3A7FAC2D-D3D9-40DB-BE7E-8F6E44479117}" dt="2021-09-04T23:14:22.097" v="667" actId="21"/>
          <ac:spMkLst>
            <pc:docMk/>
            <pc:sldMk cId="1424268599" sldId="257"/>
            <ac:spMk id="25" creationId="{B60BCD29-1E3D-4C9F-BF63-B7D58B0D95ED}"/>
          </ac:spMkLst>
        </pc:spChg>
        <pc:spChg chg="add del mod">
          <ac:chgData name="Russell MacGregor" userId="506f58f3b25126be" providerId="LiveId" clId="{3A7FAC2D-D3D9-40DB-BE7E-8F6E44479117}" dt="2021-09-04T23:14:47.952" v="675" actId="478"/>
          <ac:spMkLst>
            <pc:docMk/>
            <pc:sldMk cId="1424268599" sldId="257"/>
            <ac:spMk id="26" creationId="{A9EC5E32-ACC7-4CD1-A198-A8B63F4D4241}"/>
          </ac:spMkLst>
        </pc:spChg>
        <pc:spChg chg="add del mod">
          <ac:chgData name="Russell MacGregor" userId="506f58f3b25126be" providerId="LiveId" clId="{3A7FAC2D-D3D9-40DB-BE7E-8F6E44479117}" dt="2021-09-04T23:14:45.497" v="674" actId="21"/>
          <ac:spMkLst>
            <pc:docMk/>
            <pc:sldMk cId="1424268599" sldId="257"/>
            <ac:spMk id="27" creationId="{57D17B81-FCB4-469B-8CC5-C1B2E56FB61F}"/>
          </ac:spMkLst>
        </pc:spChg>
        <pc:spChg chg="add mod">
          <ac:chgData name="Russell MacGregor" userId="506f58f3b25126be" providerId="LiveId" clId="{3A7FAC2D-D3D9-40DB-BE7E-8F6E44479117}" dt="2021-09-04T23:14:48.709" v="676"/>
          <ac:spMkLst>
            <pc:docMk/>
            <pc:sldMk cId="1424268599" sldId="257"/>
            <ac:spMk id="28" creationId="{7B1585F6-61B7-4887-9B04-6DE8DC9560B5}"/>
          </ac:spMkLst>
        </pc:spChg>
        <pc:grpChg chg="add del mod">
          <ac:chgData name="Russell MacGregor" userId="506f58f3b25126be" providerId="LiveId" clId="{3A7FAC2D-D3D9-40DB-BE7E-8F6E44479117}" dt="2021-09-04T21:05:18.423" v="170" actId="165"/>
          <ac:grpSpMkLst>
            <pc:docMk/>
            <pc:sldMk cId="1424268599" sldId="257"/>
            <ac:grpSpMk id="4" creationId="{403965DF-C725-4A89-8A98-EB9D60E46E55}"/>
          </ac:grpSpMkLst>
        </pc:grpChg>
        <pc:grpChg chg="add del mod ord">
          <ac:chgData name="Russell MacGregor" userId="506f58f3b25126be" providerId="LiveId" clId="{3A7FAC2D-D3D9-40DB-BE7E-8F6E44479117}" dt="2021-09-04T21:09:27.274" v="223" actId="478"/>
          <ac:grpSpMkLst>
            <pc:docMk/>
            <pc:sldMk cId="1424268599" sldId="257"/>
            <ac:grpSpMk id="8" creationId="{6333FF71-AE21-45CD-B576-DFC52C9DE97E}"/>
          </ac:grpSpMkLst>
        </pc:grpChg>
        <pc:picChg chg="add mod">
          <ac:chgData name="Russell MacGregor" userId="506f58f3b25126be" providerId="LiveId" clId="{3A7FAC2D-D3D9-40DB-BE7E-8F6E44479117}" dt="2021-09-04T23:53:57.651" v="969"/>
          <ac:picMkLst>
            <pc:docMk/>
            <pc:sldMk cId="1424268599" sldId="257"/>
            <ac:picMk id="2" creationId="{1657F839-FB2D-4887-89DC-CD1107949265}"/>
          </ac:picMkLst>
        </pc:picChg>
        <pc:picChg chg="del mod topLvl">
          <ac:chgData name="Russell MacGregor" userId="506f58f3b25126be" providerId="LiveId" clId="{3A7FAC2D-D3D9-40DB-BE7E-8F6E44479117}" dt="2021-09-04T21:05:20.350" v="172" actId="478"/>
          <ac:picMkLst>
            <pc:docMk/>
            <pc:sldMk cId="1424268599" sldId="257"/>
            <ac:picMk id="6" creationId="{DDCA0E32-2328-4FF5-9724-9CA4E929C900}"/>
          </ac:picMkLst>
        </pc:picChg>
        <pc:picChg chg="add del mod">
          <ac:chgData name="Russell MacGregor" userId="506f58f3b25126be" providerId="LiveId" clId="{3A7FAC2D-D3D9-40DB-BE7E-8F6E44479117}" dt="2021-09-04T21:05:10.664" v="164" actId="21"/>
          <ac:picMkLst>
            <pc:docMk/>
            <pc:sldMk cId="1424268599" sldId="257"/>
            <ac:picMk id="7" creationId="{DAF5B568-36FA-4E34-895C-51D9B1A748CD}"/>
          </ac:picMkLst>
        </pc:picChg>
        <pc:picChg chg="add del mod">
          <ac:chgData name="Russell MacGregor" userId="506f58f3b25126be" providerId="LiveId" clId="{3A7FAC2D-D3D9-40DB-BE7E-8F6E44479117}" dt="2021-09-04T21:05:12.577" v="167"/>
          <ac:picMkLst>
            <pc:docMk/>
            <pc:sldMk cId="1424268599" sldId="257"/>
            <ac:picMk id="9" creationId="{A44ED11C-BF0E-4726-91C2-D02204D1D99C}"/>
          </ac:picMkLst>
        </pc:picChg>
        <pc:picChg chg="add del mod">
          <ac:chgData name="Russell MacGregor" userId="506f58f3b25126be" providerId="LiveId" clId="{3A7FAC2D-D3D9-40DB-BE7E-8F6E44479117}" dt="2021-09-04T21:05:19.716" v="171" actId="21"/>
          <ac:picMkLst>
            <pc:docMk/>
            <pc:sldMk cId="1424268599" sldId="257"/>
            <ac:picMk id="10" creationId="{662E9876-C30F-49E3-908F-5FCBB9D4E636}"/>
          </ac:picMkLst>
        </pc:picChg>
        <pc:picChg chg="add mod">
          <ac:chgData name="Russell MacGregor" userId="506f58f3b25126be" providerId="LiveId" clId="{3A7FAC2D-D3D9-40DB-BE7E-8F6E44479117}" dt="2021-09-04T21:06:32.439" v="177" actId="164"/>
          <ac:picMkLst>
            <pc:docMk/>
            <pc:sldMk cId="1424268599" sldId="257"/>
            <ac:picMk id="11" creationId="{E40AF558-79C8-4639-A46A-4065F7BE70FE}"/>
          </ac:picMkLst>
        </pc:picChg>
        <pc:picChg chg="add del mod">
          <ac:chgData name="Russell MacGregor" userId="506f58f3b25126be" providerId="LiveId" clId="{3A7FAC2D-D3D9-40DB-BE7E-8F6E44479117}" dt="2021-09-04T21:09:48.254" v="230" actId="478"/>
          <ac:picMkLst>
            <pc:docMk/>
            <pc:sldMk cId="1424268599" sldId="257"/>
            <ac:picMk id="14" creationId="{4F51366A-941B-450C-AF6E-610362449102}"/>
          </ac:picMkLst>
        </pc:picChg>
        <pc:picChg chg="add del mod">
          <ac:chgData name="Russell MacGregor" userId="506f58f3b25126be" providerId="LiveId" clId="{3A7FAC2D-D3D9-40DB-BE7E-8F6E44479117}" dt="2021-09-04T21:11:28.712" v="240" actId="478"/>
          <ac:picMkLst>
            <pc:docMk/>
            <pc:sldMk cId="1424268599" sldId="257"/>
            <ac:picMk id="15" creationId="{BF330A96-E9E1-40BC-AD3B-B57AF3AC3299}"/>
          </ac:picMkLst>
        </pc:picChg>
        <pc:picChg chg="add del mod">
          <ac:chgData name="Russell MacGregor" userId="506f58f3b25126be" providerId="LiveId" clId="{3A7FAC2D-D3D9-40DB-BE7E-8F6E44479117}" dt="2021-09-04T21:11:23.065" v="239" actId="27803"/>
          <ac:picMkLst>
            <pc:docMk/>
            <pc:sldMk cId="1424268599" sldId="257"/>
            <ac:picMk id="17" creationId="{DD9A5278-389D-4B84-8AF9-B745E9923622}"/>
          </ac:picMkLst>
        </pc:picChg>
        <pc:picChg chg="add del mod">
          <ac:chgData name="Russell MacGregor" userId="506f58f3b25126be" providerId="LiveId" clId="{3A7FAC2D-D3D9-40DB-BE7E-8F6E44479117}" dt="2021-09-04T21:17:20.384" v="353" actId="478"/>
          <ac:picMkLst>
            <pc:docMk/>
            <pc:sldMk cId="1424268599" sldId="257"/>
            <ac:picMk id="21" creationId="{E662F26A-B3A2-445C-8CE2-F1B2F7BF7E58}"/>
          </ac:picMkLst>
        </pc:picChg>
        <pc:picChg chg="add del mod">
          <ac:chgData name="Russell MacGregor" userId="506f58f3b25126be" providerId="LiveId" clId="{3A7FAC2D-D3D9-40DB-BE7E-8F6E44479117}" dt="2021-09-04T23:37:00.617" v="714" actId="21"/>
          <ac:picMkLst>
            <pc:docMk/>
            <pc:sldMk cId="1424268599" sldId="257"/>
            <ac:picMk id="30" creationId="{2CBB6999-00B0-42E4-A914-AB39CDD07AAB}"/>
          </ac:picMkLst>
        </pc:picChg>
        <pc:picChg chg="add del">
          <ac:chgData name="Russell MacGregor" userId="506f58f3b25126be" providerId="LiveId" clId="{3A7FAC2D-D3D9-40DB-BE7E-8F6E44479117}" dt="2021-09-04T21:01:34.469" v="116" actId="478"/>
          <ac:picMkLst>
            <pc:docMk/>
            <pc:sldMk cId="1424268599" sldId="257"/>
            <ac:picMk id="1026" creationId="{06821FB4-317A-4C11-85DF-52FC13EF3BBF}"/>
          </ac:picMkLst>
        </pc:picChg>
        <pc:picChg chg="add del mod">
          <ac:chgData name="Russell MacGregor" userId="506f58f3b25126be" providerId="LiveId" clId="{3A7FAC2D-D3D9-40DB-BE7E-8F6E44479117}" dt="2021-09-04T23:34:04.304" v="694" actId="21"/>
          <ac:picMkLst>
            <pc:docMk/>
            <pc:sldMk cId="1424268599" sldId="257"/>
            <ac:picMk id="1028" creationId="{06410381-E447-47EE-A3E7-A1FB10BCF50F}"/>
          </ac:picMkLst>
        </pc:picChg>
        <pc:picChg chg="add del mod">
          <ac:chgData name="Russell MacGregor" userId="506f58f3b25126be" providerId="LiveId" clId="{3A7FAC2D-D3D9-40DB-BE7E-8F6E44479117}" dt="2021-09-04T23:52:16.391" v="944" actId="21"/>
          <ac:picMkLst>
            <pc:docMk/>
            <pc:sldMk cId="1424268599" sldId="257"/>
            <ac:picMk id="1030" creationId="{5DA6822F-F6CB-4104-94B1-77F1299309FC}"/>
          </ac:picMkLst>
        </pc:picChg>
        <pc:picChg chg="add del mod">
          <ac:chgData name="Russell MacGregor" userId="506f58f3b25126be" providerId="LiveId" clId="{3A7FAC2D-D3D9-40DB-BE7E-8F6E44479117}" dt="2021-09-04T23:53:58.886" v="970" actId="21"/>
          <ac:picMkLst>
            <pc:docMk/>
            <pc:sldMk cId="1424268599" sldId="257"/>
            <ac:picMk id="1032" creationId="{28DA5447-BEDA-4A27-8024-6B95FA303292}"/>
          </ac:picMkLst>
        </pc:picChg>
      </pc:sldChg>
      <pc:sldChg chg="addSp delSp modSp new mod">
        <pc:chgData name="Russell MacGregor" userId="506f58f3b25126be" providerId="LiveId" clId="{3A7FAC2D-D3D9-40DB-BE7E-8F6E44479117}" dt="2021-09-04T21:09:44.689" v="227" actId="165"/>
        <pc:sldMkLst>
          <pc:docMk/>
          <pc:sldMk cId="526018007" sldId="258"/>
        </pc:sldMkLst>
        <pc:spChg chg="add mod topLvl">
          <ac:chgData name="Russell MacGregor" userId="506f58f3b25126be" providerId="LiveId" clId="{3A7FAC2D-D3D9-40DB-BE7E-8F6E44479117}" dt="2021-09-04T21:09:44.689" v="227" actId="165"/>
          <ac:spMkLst>
            <pc:docMk/>
            <pc:sldMk cId="526018007" sldId="258"/>
            <ac:spMk id="2" creationId="{5C47449F-AC0E-432A-8581-71064609B124}"/>
          </ac:spMkLst>
        </pc:spChg>
        <pc:spChg chg="mod">
          <ac:chgData name="Russell MacGregor" userId="506f58f3b25126be" providerId="LiveId" clId="{3A7FAC2D-D3D9-40DB-BE7E-8F6E44479117}" dt="2021-09-04T21:09:40.460" v="225"/>
          <ac:spMkLst>
            <pc:docMk/>
            <pc:sldMk cId="526018007" sldId="258"/>
            <ac:spMk id="9" creationId="{C419BB5E-D59D-4CDA-8917-4128335575F0}"/>
          </ac:spMkLst>
        </pc:spChg>
        <pc:grpChg chg="add del mod">
          <ac:chgData name="Russell MacGregor" userId="506f58f3b25126be" providerId="LiveId" clId="{3A7FAC2D-D3D9-40DB-BE7E-8F6E44479117}" dt="2021-09-04T21:09:44.689" v="227" actId="165"/>
          <ac:grpSpMkLst>
            <pc:docMk/>
            <pc:sldMk cId="526018007" sldId="258"/>
            <ac:grpSpMk id="5" creationId="{B0193950-B688-44A6-BB07-77C392BAC307}"/>
          </ac:grpSpMkLst>
        </pc:grpChg>
        <pc:grpChg chg="add del mod">
          <ac:chgData name="Russell MacGregor" userId="506f58f3b25126be" providerId="LiveId" clId="{3A7FAC2D-D3D9-40DB-BE7E-8F6E44479117}" dt="2021-09-04T21:09:41.575" v="226" actId="478"/>
          <ac:grpSpMkLst>
            <pc:docMk/>
            <pc:sldMk cId="526018007" sldId="258"/>
            <ac:grpSpMk id="8" creationId="{7D5AECB2-E920-4262-8410-74DAFB6A990A}"/>
          </ac:grpSpMkLst>
        </pc:grpChg>
        <pc:picChg chg="add del mod">
          <ac:chgData name="Russell MacGregor" userId="506f58f3b25126be" providerId="LiveId" clId="{3A7FAC2D-D3D9-40DB-BE7E-8F6E44479117}" dt="2021-09-04T21:03:48.947" v="147" actId="21"/>
          <ac:picMkLst>
            <pc:docMk/>
            <pc:sldMk cId="526018007" sldId="258"/>
            <ac:picMk id="4" creationId="{6E61A146-9E2E-4F59-8033-CAA4DEF9CAC2}"/>
          </ac:picMkLst>
        </pc:picChg>
        <pc:picChg chg="add mod topLvl">
          <ac:chgData name="Russell MacGregor" userId="506f58f3b25126be" providerId="LiveId" clId="{3A7FAC2D-D3D9-40DB-BE7E-8F6E44479117}" dt="2021-09-04T21:09:44.689" v="227" actId="165"/>
          <ac:picMkLst>
            <pc:docMk/>
            <pc:sldMk cId="526018007" sldId="258"/>
            <ac:picMk id="6" creationId="{4D087C93-9303-4854-BF46-919484F87B73}"/>
          </ac:picMkLst>
        </pc:picChg>
        <pc:picChg chg="mod">
          <ac:chgData name="Russell MacGregor" userId="506f58f3b25126be" providerId="LiveId" clId="{3A7FAC2D-D3D9-40DB-BE7E-8F6E44479117}" dt="2021-09-04T21:09:40.460" v="225"/>
          <ac:picMkLst>
            <pc:docMk/>
            <pc:sldMk cId="526018007" sldId="258"/>
            <ac:picMk id="10" creationId="{DC87703A-ABD4-46E3-B122-B054284D42BF}"/>
          </ac:picMkLst>
        </pc:picChg>
        <pc:picChg chg="add del mod">
          <ac:chgData name="Russell MacGregor" userId="506f58f3b25126be" providerId="LiveId" clId="{3A7FAC2D-D3D9-40DB-BE7E-8F6E44479117}" dt="2021-09-04T21:03:49.545" v="148" actId="478"/>
          <ac:picMkLst>
            <pc:docMk/>
            <pc:sldMk cId="526018007" sldId="258"/>
            <ac:picMk id="2050" creationId="{AAB9F5C0-ADF1-405D-9AEB-AABD5209F68D}"/>
          </ac:picMkLst>
        </pc:picChg>
      </pc:sldChg>
      <pc:sldChg chg="addSp delSp modSp new mod">
        <pc:chgData name="Russell MacGregor" userId="506f58f3b25126be" providerId="LiveId" clId="{3A7FAC2D-D3D9-40DB-BE7E-8F6E44479117}" dt="2021-09-04T23:40:24.103" v="760" actId="14100"/>
        <pc:sldMkLst>
          <pc:docMk/>
          <pc:sldMk cId="3464091553" sldId="259"/>
        </pc:sldMkLst>
        <pc:spChg chg="add del mod">
          <ac:chgData name="Russell MacGregor" userId="506f58f3b25126be" providerId="LiveId" clId="{3A7FAC2D-D3D9-40DB-BE7E-8F6E44479117}" dt="2021-09-04T21:15:34.851" v="320" actId="478"/>
          <ac:spMkLst>
            <pc:docMk/>
            <pc:sldMk cId="3464091553" sldId="259"/>
            <ac:spMk id="2" creationId="{47AC39FB-6A20-4A8F-80E6-53EB814812E6}"/>
          </ac:spMkLst>
        </pc:spChg>
        <pc:spChg chg="mod">
          <ac:chgData name="Russell MacGregor" userId="506f58f3b25126be" providerId="LiveId" clId="{3A7FAC2D-D3D9-40DB-BE7E-8F6E44479117}" dt="2021-09-04T21:17:27.273" v="354" actId="27803"/>
          <ac:spMkLst>
            <pc:docMk/>
            <pc:sldMk cId="3464091553" sldId="259"/>
            <ac:spMk id="11" creationId="{82A8ABEC-E489-4788-ACB0-E6C53B4FDFCF}"/>
          </ac:spMkLst>
        </pc:spChg>
        <pc:spChg chg="mod">
          <ac:chgData name="Russell MacGregor" userId="506f58f3b25126be" providerId="LiveId" clId="{3A7FAC2D-D3D9-40DB-BE7E-8F6E44479117}" dt="2021-09-04T21:17:27.273" v="354" actId="27803"/>
          <ac:spMkLst>
            <pc:docMk/>
            <pc:sldMk cId="3464091553" sldId="259"/>
            <ac:spMk id="12" creationId="{86069411-7199-43A2-8CD4-69FD2A20FEC0}"/>
          </ac:spMkLst>
        </pc:spChg>
        <pc:spChg chg="mod">
          <ac:chgData name="Russell MacGregor" userId="506f58f3b25126be" providerId="LiveId" clId="{3A7FAC2D-D3D9-40DB-BE7E-8F6E44479117}" dt="2021-09-04T21:17:27.273" v="354" actId="27803"/>
          <ac:spMkLst>
            <pc:docMk/>
            <pc:sldMk cId="3464091553" sldId="259"/>
            <ac:spMk id="13" creationId="{210B570E-82D1-491A-B0EA-3D4DB2D4C22E}"/>
          </ac:spMkLst>
        </pc:spChg>
        <pc:spChg chg="mod">
          <ac:chgData name="Russell MacGregor" userId="506f58f3b25126be" providerId="LiveId" clId="{3A7FAC2D-D3D9-40DB-BE7E-8F6E44479117}" dt="2021-09-04T21:17:27.273" v="354" actId="27803"/>
          <ac:spMkLst>
            <pc:docMk/>
            <pc:sldMk cId="3464091553" sldId="259"/>
            <ac:spMk id="14" creationId="{22A9A261-A7A0-4441-B4EC-ABEEA025C048}"/>
          </ac:spMkLst>
        </pc:spChg>
        <pc:spChg chg="mod">
          <ac:chgData name="Russell MacGregor" userId="506f58f3b25126be" providerId="LiveId" clId="{3A7FAC2D-D3D9-40DB-BE7E-8F6E44479117}" dt="2021-09-04T21:17:27.273" v="354" actId="27803"/>
          <ac:spMkLst>
            <pc:docMk/>
            <pc:sldMk cId="3464091553" sldId="259"/>
            <ac:spMk id="15" creationId="{DF2F194A-40E6-4BDA-9297-D8976C4E4860}"/>
          </ac:spMkLst>
        </pc:spChg>
        <pc:spChg chg="mod">
          <ac:chgData name="Russell MacGregor" userId="506f58f3b25126be" providerId="LiveId" clId="{3A7FAC2D-D3D9-40DB-BE7E-8F6E44479117}" dt="2021-09-04T21:17:27.273" v="354" actId="27803"/>
          <ac:spMkLst>
            <pc:docMk/>
            <pc:sldMk cId="3464091553" sldId="259"/>
            <ac:spMk id="16" creationId="{4C2B7CF2-F0FF-4B7E-80EA-62F71BC5B335}"/>
          </ac:spMkLst>
        </pc:spChg>
        <pc:spChg chg="mod">
          <ac:chgData name="Russell MacGregor" userId="506f58f3b25126be" providerId="LiveId" clId="{3A7FAC2D-D3D9-40DB-BE7E-8F6E44479117}" dt="2021-09-04T21:17:27.273" v="354" actId="27803"/>
          <ac:spMkLst>
            <pc:docMk/>
            <pc:sldMk cId="3464091553" sldId="259"/>
            <ac:spMk id="17" creationId="{631C6667-405B-468E-95C1-343B7B8712C3}"/>
          </ac:spMkLst>
        </pc:spChg>
        <pc:spChg chg="mod">
          <ac:chgData name="Russell MacGregor" userId="506f58f3b25126be" providerId="LiveId" clId="{3A7FAC2D-D3D9-40DB-BE7E-8F6E44479117}" dt="2021-09-04T21:17:32.865" v="356" actId="27803"/>
          <ac:spMkLst>
            <pc:docMk/>
            <pc:sldMk cId="3464091553" sldId="259"/>
            <ac:spMk id="18" creationId="{AA0B0523-DF4B-4F20-903B-BA10486EEC7B}"/>
          </ac:spMkLst>
        </pc:spChg>
        <pc:spChg chg="mod">
          <ac:chgData name="Russell MacGregor" userId="506f58f3b25126be" providerId="LiveId" clId="{3A7FAC2D-D3D9-40DB-BE7E-8F6E44479117}" dt="2021-09-04T21:19:10.708" v="373" actId="27803"/>
          <ac:spMkLst>
            <pc:docMk/>
            <pc:sldMk cId="3464091553" sldId="259"/>
            <ac:spMk id="33" creationId="{9046E22C-97CF-4FB5-8A30-7CF91801BC26}"/>
          </ac:spMkLst>
        </pc:spChg>
        <pc:spChg chg="mod">
          <ac:chgData name="Russell MacGregor" userId="506f58f3b25126be" providerId="LiveId" clId="{3A7FAC2D-D3D9-40DB-BE7E-8F6E44479117}" dt="2021-09-04T21:19:10.708" v="373" actId="27803"/>
          <ac:spMkLst>
            <pc:docMk/>
            <pc:sldMk cId="3464091553" sldId="259"/>
            <ac:spMk id="34" creationId="{9733BB61-E56C-42C7-ABEC-97E419110B04}"/>
          </ac:spMkLst>
        </pc:spChg>
        <pc:spChg chg="mod">
          <ac:chgData name="Russell MacGregor" userId="506f58f3b25126be" providerId="LiveId" clId="{3A7FAC2D-D3D9-40DB-BE7E-8F6E44479117}" dt="2021-09-04T21:19:10.708" v="373" actId="27803"/>
          <ac:spMkLst>
            <pc:docMk/>
            <pc:sldMk cId="3464091553" sldId="259"/>
            <ac:spMk id="35" creationId="{791C8557-E2FA-4029-9A5D-46062FAEA437}"/>
          </ac:spMkLst>
        </pc:spChg>
        <pc:spChg chg="mod">
          <ac:chgData name="Russell MacGregor" userId="506f58f3b25126be" providerId="LiveId" clId="{3A7FAC2D-D3D9-40DB-BE7E-8F6E44479117}" dt="2021-09-04T21:19:10.708" v="373" actId="27803"/>
          <ac:spMkLst>
            <pc:docMk/>
            <pc:sldMk cId="3464091553" sldId="259"/>
            <ac:spMk id="36" creationId="{5095626F-6A1E-4D21-912D-9C50766C079F}"/>
          </ac:spMkLst>
        </pc:spChg>
        <pc:spChg chg="mod">
          <ac:chgData name="Russell MacGregor" userId="506f58f3b25126be" providerId="LiveId" clId="{3A7FAC2D-D3D9-40DB-BE7E-8F6E44479117}" dt="2021-09-04T21:19:10.708" v="373" actId="27803"/>
          <ac:spMkLst>
            <pc:docMk/>
            <pc:sldMk cId="3464091553" sldId="259"/>
            <ac:spMk id="37" creationId="{74E17E58-DA2C-489E-A432-9A9B1534A912}"/>
          </ac:spMkLst>
        </pc:spChg>
        <pc:spChg chg="mod">
          <ac:chgData name="Russell MacGregor" userId="506f58f3b25126be" providerId="LiveId" clId="{3A7FAC2D-D3D9-40DB-BE7E-8F6E44479117}" dt="2021-09-04T21:19:10.708" v="373" actId="27803"/>
          <ac:spMkLst>
            <pc:docMk/>
            <pc:sldMk cId="3464091553" sldId="259"/>
            <ac:spMk id="38" creationId="{D0D52DB9-DB3C-4F92-A716-CBFDF3A3240F}"/>
          </ac:spMkLst>
        </pc:spChg>
        <pc:spChg chg="mod">
          <ac:chgData name="Russell MacGregor" userId="506f58f3b25126be" providerId="LiveId" clId="{3A7FAC2D-D3D9-40DB-BE7E-8F6E44479117}" dt="2021-09-04T21:19:10.708" v="373" actId="27803"/>
          <ac:spMkLst>
            <pc:docMk/>
            <pc:sldMk cId="3464091553" sldId="259"/>
            <ac:spMk id="39" creationId="{21DEF2E8-5519-4EA0-BD4A-5E83FE8E1942}"/>
          </ac:spMkLst>
        </pc:spChg>
        <pc:spChg chg="mod">
          <ac:chgData name="Russell MacGregor" userId="506f58f3b25126be" providerId="LiveId" clId="{3A7FAC2D-D3D9-40DB-BE7E-8F6E44479117}" dt="2021-09-04T21:23:17.492" v="383" actId="1076"/>
          <ac:spMkLst>
            <pc:docMk/>
            <pc:sldMk cId="3464091553" sldId="259"/>
            <ac:spMk id="42" creationId="{4B43F8AA-010C-4B9C-815A-58A131E7E07A}"/>
          </ac:spMkLst>
        </pc:spChg>
        <pc:spChg chg="mod">
          <ac:chgData name="Russell MacGregor" userId="506f58f3b25126be" providerId="LiveId" clId="{3A7FAC2D-D3D9-40DB-BE7E-8F6E44479117}" dt="2021-09-04T23:40:24.103" v="760" actId="14100"/>
          <ac:spMkLst>
            <pc:docMk/>
            <pc:sldMk cId="3464091553" sldId="259"/>
            <ac:spMk id="43" creationId="{7F8D8434-E704-4936-BFA2-E7253E0F0CF9}"/>
          </ac:spMkLst>
        </pc:spChg>
        <pc:spChg chg="mod">
          <ac:chgData name="Russell MacGregor" userId="506f58f3b25126be" providerId="LiveId" clId="{3A7FAC2D-D3D9-40DB-BE7E-8F6E44479117}" dt="2021-09-04T21:23:30.668" v="388" actId="27803"/>
          <ac:spMkLst>
            <pc:docMk/>
            <pc:sldMk cId="3464091553" sldId="259"/>
            <ac:spMk id="56" creationId="{D2D9ED28-E627-47D6-8A52-C6BC86E84A56}"/>
          </ac:spMkLst>
        </pc:spChg>
        <pc:spChg chg="mod">
          <ac:chgData name="Russell MacGregor" userId="506f58f3b25126be" providerId="LiveId" clId="{3A7FAC2D-D3D9-40DB-BE7E-8F6E44479117}" dt="2021-09-04T21:23:30.668" v="388" actId="27803"/>
          <ac:spMkLst>
            <pc:docMk/>
            <pc:sldMk cId="3464091553" sldId="259"/>
            <ac:spMk id="57" creationId="{CEA81C46-F8DA-4445-83C5-5C383C7A4CB2}"/>
          </ac:spMkLst>
        </pc:spChg>
        <pc:spChg chg="mod">
          <ac:chgData name="Russell MacGregor" userId="506f58f3b25126be" providerId="LiveId" clId="{3A7FAC2D-D3D9-40DB-BE7E-8F6E44479117}" dt="2021-09-04T21:23:30.668" v="388" actId="27803"/>
          <ac:spMkLst>
            <pc:docMk/>
            <pc:sldMk cId="3464091553" sldId="259"/>
            <ac:spMk id="58" creationId="{380F2B3B-5D41-4721-B5C8-4A7B74F90D1A}"/>
          </ac:spMkLst>
        </pc:spChg>
        <pc:spChg chg="mod">
          <ac:chgData name="Russell MacGregor" userId="506f58f3b25126be" providerId="LiveId" clId="{3A7FAC2D-D3D9-40DB-BE7E-8F6E44479117}" dt="2021-09-04T21:23:30.668" v="388" actId="27803"/>
          <ac:spMkLst>
            <pc:docMk/>
            <pc:sldMk cId="3464091553" sldId="259"/>
            <ac:spMk id="59" creationId="{6B68B938-E1C3-4868-8153-B885A37B0F1C}"/>
          </ac:spMkLst>
        </pc:spChg>
        <pc:spChg chg="mod">
          <ac:chgData name="Russell MacGregor" userId="506f58f3b25126be" providerId="LiveId" clId="{3A7FAC2D-D3D9-40DB-BE7E-8F6E44479117}" dt="2021-09-04T21:23:30.668" v="388" actId="27803"/>
          <ac:spMkLst>
            <pc:docMk/>
            <pc:sldMk cId="3464091553" sldId="259"/>
            <ac:spMk id="60" creationId="{55DACA20-B27C-409D-8806-C5CD49D2FB0E}"/>
          </ac:spMkLst>
        </pc:spChg>
        <pc:spChg chg="mod">
          <ac:chgData name="Russell MacGregor" userId="506f58f3b25126be" providerId="LiveId" clId="{3A7FAC2D-D3D9-40DB-BE7E-8F6E44479117}" dt="2021-09-04T21:23:30.668" v="388" actId="27803"/>
          <ac:spMkLst>
            <pc:docMk/>
            <pc:sldMk cId="3464091553" sldId="259"/>
            <ac:spMk id="61" creationId="{C68A6EA3-C669-41DB-AB76-0DB0A4BF33EA}"/>
          </ac:spMkLst>
        </pc:spChg>
        <pc:spChg chg="mod">
          <ac:chgData name="Russell MacGregor" userId="506f58f3b25126be" providerId="LiveId" clId="{3A7FAC2D-D3D9-40DB-BE7E-8F6E44479117}" dt="2021-09-04T23:40:24.103" v="760" actId="14100"/>
          <ac:spMkLst>
            <pc:docMk/>
            <pc:sldMk cId="3464091553" sldId="259"/>
            <ac:spMk id="74" creationId="{B4754573-2A71-47EB-BAE9-B25F4C23A555}"/>
          </ac:spMkLst>
        </pc:spChg>
        <pc:spChg chg="mod">
          <ac:chgData name="Russell MacGregor" userId="506f58f3b25126be" providerId="LiveId" clId="{3A7FAC2D-D3D9-40DB-BE7E-8F6E44479117}" dt="2021-09-04T23:40:24.103" v="760" actId="14100"/>
          <ac:spMkLst>
            <pc:docMk/>
            <pc:sldMk cId="3464091553" sldId="259"/>
            <ac:spMk id="75" creationId="{DF2A2C36-17BB-43E0-A441-301E36C9DC85}"/>
          </ac:spMkLst>
        </pc:spChg>
        <pc:spChg chg="mod">
          <ac:chgData name="Russell MacGregor" userId="506f58f3b25126be" providerId="LiveId" clId="{3A7FAC2D-D3D9-40DB-BE7E-8F6E44479117}" dt="2021-09-04T23:40:24.103" v="760" actId="14100"/>
          <ac:spMkLst>
            <pc:docMk/>
            <pc:sldMk cId="3464091553" sldId="259"/>
            <ac:spMk id="76" creationId="{7186A60B-EF0C-4EAA-9868-6C58806D15C7}"/>
          </ac:spMkLst>
        </pc:spChg>
        <pc:spChg chg="mod">
          <ac:chgData name="Russell MacGregor" userId="506f58f3b25126be" providerId="LiveId" clId="{3A7FAC2D-D3D9-40DB-BE7E-8F6E44479117}" dt="2021-09-04T23:40:24.103" v="760" actId="14100"/>
          <ac:spMkLst>
            <pc:docMk/>
            <pc:sldMk cId="3464091553" sldId="259"/>
            <ac:spMk id="77" creationId="{250FE542-1F28-45B4-99D3-F232BC84E2CD}"/>
          </ac:spMkLst>
        </pc:spChg>
        <pc:spChg chg="mod">
          <ac:chgData name="Russell MacGregor" userId="506f58f3b25126be" providerId="LiveId" clId="{3A7FAC2D-D3D9-40DB-BE7E-8F6E44479117}" dt="2021-09-04T23:40:24.103" v="760" actId="14100"/>
          <ac:spMkLst>
            <pc:docMk/>
            <pc:sldMk cId="3464091553" sldId="259"/>
            <ac:spMk id="78" creationId="{33063071-6C1D-43A3-BB65-07D7017F0AD3}"/>
          </ac:spMkLst>
        </pc:spChg>
        <pc:spChg chg="mod">
          <ac:chgData name="Russell MacGregor" userId="506f58f3b25126be" providerId="LiveId" clId="{3A7FAC2D-D3D9-40DB-BE7E-8F6E44479117}" dt="2021-09-04T23:40:24.103" v="760" actId="14100"/>
          <ac:spMkLst>
            <pc:docMk/>
            <pc:sldMk cId="3464091553" sldId="259"/>
            <ac:spMk id="79" creationId="{4F1B4426-1167-434B-83DC-F41E4107FFA5}"/>
          </ac:spMkLst>
        </pc:spChg>
        <pc:spChg chg="add mod">
          <ac:chgData name="Russell MacGregor" userId="506f58f3b25126be" providerId="LiveId" clId="{3A7FAC2D-D3D9-40DB-BE7E-8F6E44479117}" dt="2021-09-04T23:12:54.785" v="656"/>
          <ac:spMkLst>
            <pc:docMk/>
            <pc:sldMk cId="3464091553" sldId="259"/>
            <ac:spMk id="80" creationId="{CB9CC196-6DDD-4B77-A69D-C1C9A8832ECF}"/>
          </ac:spMkLst>
        </pc:spChg>
        <pc:spChg chg="add mod">
          <ac:chgData name="Russell MacGregor" userId="506f58f3b25126be" providerId="LiveId" clId="{3A7FAC2D-D3D9-40DB-BE7E-8F6E44479117}" dt="2021-09-04T23:13:07.394" v="659" actId="207"/>
          <ac:spMkLst>
            <pc:docMk/>
            <pc:sldMk cId="3464091553" sldId="259"/>
            <ac:spMk id="81" creationId="{D633495E-1E06-4BD6-B1EB-E907876DA5E2}"/>
          </ac:spMkLst>
        </pc:spChg>
        <pc:picChg chg="add del mod modCrop">
          <ac:chgData name="Russell MacGregor" userId="506f58f3b25126be" providerId="LiveId" clId="{3A7FAC2D-D3D9-40DB-BE7E-8F6E44479117}" dt="2021-09-04T21:18:39.708" v="359" actId="478"/>
          <ac:picMkLst>
            <pc:docMk/>
            <pc:sldMk cId="3464091553" sldId="259"/>
            <ac:picMk id="4" creationId="{48ED218D-8672-4433-9C96-0228ADCE9BBC}"/>
          </ac:picMkLst>
        </pc:picChg>
        <pc:picChg chg="add del mod modCrop">
          <ac:chgData name="Russell MacGregor" userId="506f58f3b25126be" providerId="LiveId" clId="{3A7FAC2D-D3D9-40DB-BE7E-8F6E44479117}" dt="2021-09-04T21:18:39.708" v="359" actId="478"/>
          <ac:picMkLst>
            <pc:docMk/>
            <pc:sldMk cId="3464091553" sldId="259"/>
            <ac:picMk id="5" creationId="{1F32C3B1-7EA9-4854-846C-21075D07102D}"/>
          </ac:picMkLst>
        </pc:picChg>
        <pc:picChg chg="add del mod modCrop">
          <ac:chgData name="Russell MacGregor" userId="506f58f3b25126be" providerId="LiveId" clId="{3A7FAC2D-D3D9-40DB-BE7E-8F6E44479117}" dt="2021-09-04T21:18:39.708" v="359" actId="478"/>
          <ac:picMkLst>
            <pc:docMk/>
            <pc:sldMk cId="3464091553" sldId="259"/>
            <ac:picMk id="6" creationId="{4F0D6915-AB97-4C3C-A7ED-D2BAC446FC6C}"/>
          </ac:picMkLst>
        </pc:picChg>
        <pc:picChg chg="add del mod modCrop">
          <ac:chgData name="Russell MacGregor" userId="506f58f3b25126be" providerId="LiveId" clId="{3A7FAC2D-D3D9-40DB-BE7E-8F6E44479117}" dt="2021-09-04T21:18:39.708" v="359" actId="478"/>
          <ac:picMkLst>
            <pc:docMk/>
            <pc:sldMk cId="3464091553" sldId="259"/>
            <ac:picMk id="7" creationId="{1B956015-2C75-437F-94BD-B9BD92AB940F}"/>
          </ac:picMkLst>
        </pc:picChg>
        <pc:picChg chg="add del mod modCrop">
          <ac:chgData name="Russell MacGregor" userId="506f58f3b25126be" providerId="LiveId" clId="{3A7FAC2D-D3D9-40DB-BE7E-8F6E44479117}" dt="2021-09-04T21:18:39.708" v="359" actId="478"/>
          <ac:picMkLst>
            <pc:docMk/>
            <pc:sldMk cId="3464091553" sldId="259"/>
            <ac:picMk id="8" creationId="{5EDB0A43-BB63-46E3-8AF9-BF020183F950}"/>
          </ac:picMkLst>
        </pc:picChg>
        <pc:picChg chg="add del mod modCrop">
          <ac:chgData name="Russell MacGregor" userId="506f58f3b25126be" providerId="LiveId" clId="{3A7FAC2D-D3D9-40DB-BE7E-8F6E44479117}" dt="2021-09-04T21:18:39.708" v="359" actId="478"/>
          <ac:picMkLst>
            <pc:docMk/>
            <pc:sldMk cId="3464091553" sldId="259"/>
            <ac:picMk id="9" creationId="{18BFB36F-344C-4C20-932C-BC366E817A57}"/>
          </ac:picMkLst>
        </pc:picChg>
        <pc:picChg chg="add del mod modCrop">
          <ac:chgData name="Russell MacGregor" userId="506f58f3b25126be" providerId="LiveId" clId="{3A7FAC2D-D3D9-40DB-BE7E-8F6E44479117}" dt="2021-09-04T21:18:39.708" v="359" actId="478"/>
          <ac:picMkLst>
            <pc:docMk/>
            <pc:sldMk cId="3464091553" sldId="259"/>
            <ac:picMk id="10" creationId="{B8EAFE44-6BA1-41C7-970E-D24F9414DF7D}"/>
          </ac:picMkLst>
        </pc:picChg>
        <pc:picChg chg="add del mod">
          <ac:chgData name="Russell MacGregor" userId="506f58f3b25126be" providerId="LiveId" clId="{3A7FAC2D-D3D9-40DB-BE7E-8F6E44479117}" dt="2021-09-04T21:20:03.876" v="375" actId="478"/>
          <ac:picMkLst>
            <pc:docMk/>
            <pc:sldMk cId="3464091553" sldId="259"/>
            <ac:picMk id="20" creationId="{51C2A04F-66B3-4F29-9F2B-82CD3571FC00}"/>
          </ac:picMkLst>
        </pc:picChg>
        <pc:picChg chg="add del mod">
          <ac:chgData name="Russell MacGregor" userId="506f58f3b25126be" providerId="LiveId" clId="{3A7FAC2D-D3D9-40DB-BE7E-8F6E44479117}" dt="2021-09-04T21:20:03.876" v="375" actId="478"/>
          <ac:picMkLst>
            <pc:docMk/>
            <pc:sldMk cId="3464091553" sldId="259"/>
            <ac:picMk id="22" creationId="{B2F2C854-E00F-4BF0-9C9A-EBA37DCF9AC6}"/>
          </ac:picMkLst>
        </pc:picChg>
        <pc:picChg chg="add del mod">
          <ac:chgData name="Russell MacGregor" userId="506f58f3b25126be" providerId="LiveId" clId="{3A7FAC2D-D3D9-40DB-BE7E-8F6E44479117}" dt="2021-09-04T21:20:03.876" v="375" actId="478"/>
          <ac:picMkLst>
            <pc:docMk/>
            <pc:sldMk cId="3464091553" sldId="259"/>
            <ac:picMk id="24" creationId="{F33B1E7E-9E10-4627-82EE-95AD5B3484AE}"/>
          </ac:picMkLst>
        </pc:picChg>
        <pc:picChg chg="add del mod">
          <ac:chgData name="Russell MacGregor" userId="506f58f3b25126be" providerId="LiveId" clId="{3A7FAC2D-D3D9-40DB-BE7E-8F6E44479117}" dt="2021-09-04T21:20:03.876" v="375" actId="478"/>
          <ac:picMkLst>
            <pc:docMk/>
            <pc:sldMk cId="3464091553" sldId="259"/>
            <ac:picMk id="26" creationId="{76DDE24D-DF7C-419B-87EB-6327E3C3C218}"/>
          </ac:picMkLst>
        </pc:picChg>
        <pc:picChg chg="add del mod">
          <ac:chgData name="Russell MacGregor" userId="506f58f3b25126be" providerId="LiveId" clId="{3A7FAC2D-D3D9-40DB-BE7E-8F6E44479117}" dt="2021-09-04T21:20:03.876" v="375" actId="478"/>
          <ac:picMkLst>
            <pc:docMk/>
            <pc:sldMk cId="3464091553" sldId="259"/>
            <ac:picMk id="28" creationId="{A09B79CC-A7E3-4465-9357-2EE49156AEE0}"/>
          </ac:picMkLst>
        </pc:picChg>
        <pc:picChg chg="add del mod">
          <ac:chgData name="Russell MacGregor" userId="506f58f3b25126be" providerId="LiveId" clId="{3A7FAC2D-D3D9-40DB-BE7E-8F6E44479117}" dt="2021-09-04T21:20:03.876" v="375" actId="478"/>
          <ac:picMkLst>
            <pc:docMk/>
            <pc:sldMk cId="3464091553" sldId="259"/>
            <ac:picMk id="30" creationId="{2AC860A7-EC8A-4542-BD31-F12E8A44CD74}"/>
          </ac:picMkLst>
        </pc:picChg>
        <pc:picChg chg="add del mod">
          <ac:chgData name="Russell MacGregor" userId="506f58f3b25126be" providerId="LiveId" clId="{3A7FAC2D-D3D9-40DB-BE7E-8F6E44479117}" dt="2021-09-04T21:20:03.876" v="375" actId="478"/>
          <ac:picMkLst>
            <pc:docMk/>
            <pc:sldMk cId="3464091553" sldId="259"/>
            <ac:picMk id="32" creationId="{42102384-8607-4707-B18F-913076F4B70E}"/>
          </ac:picMkLst>
        </pc:picChg>
        <pc:picChg chg="add del mod">
          <ac:chgData name="Russell MacGregor" userId="506f58f3b25126be" providerId="LiveId" clId="{3A7FAC2D-D3D9-40DB-BE7E-8F6E44479117}" dt="2021-09-04T21:23:20.317" v="385" actId="27803"/>
          <ac:picMkLst>
            <pc:docMk/>
            <pc:sldMk cId="3464091553" sldId="259"/>
            <ac:picMk id="41" creationId="{3FEE77A3-9CDF-4CE6-9E37-4714417658DA}"/>
          </ac:picMkLst>
        </pc:picChg>
        <pc:picChg chg="add del mod">
          <ac:chgData name="Russell MacGregor" userId="506f58f3b25126be" providerId="LiveId" clId="{3A7FAC2D-D3D9-40DB-BE7E-8F6E44479117}" dt="2021-09-04T21:23:34.443" v="390" actId="478"/>
          <ac:picMkLst>
            <pc:docMk/>
            <pc:sldMk cId="3464091553" sldId="259"/>
            <ac:picMk id="45" creationId="{FC2FBB8F-2D3D-42AA-80FC-2151F125D17A}"/>
          </ac:picMkLst>
        </pc:picChg>
        <pc:picChg chg="add del mod">
          <ac:chgData name="Russell MacGregor" userId="506f58f3b25126be" providerId="LiveId" clId="{3A7FAC2D-D3D9-40DB-BE7E-8F6E44479117}" dt="2021-09-04T21:23:34.443" v="390" actId="478"/>
          <ac:picMkLst>
            <pc:docMk/>
            <pc:sldMk cId="3464091553" sldId="259"/>
            <ac:picMk id="47" creationId="{2CB74083-2578-46F7-A2F1-F696DF0C6CA1}"/>
          </ac:picMkLst>
        </pc:picChg>
        <pc:picChg chg="add del mod">
          <ac:chgData name="Russell MacGregor" userId="506f58f3b25126be" providerId="LiveId" clId="{3A7FAC2D-D3D9-40DB-BE7E-8F6E44479117}" dt="2021-09-04T21:23:34.443" v="390" actId="478"/>
          <ac:picMkLst>
            <pc:docMk/>
            <pc:sldMk cId="3464091553" sldId="259"/>
            <ac:picMk id="49" creationId="{0C78B40D-D636-4AA3-A219-C13904574010}"/>
          </ac:picMkLst>
        </pc:picChg>
        <pc:picChg chg="add del mod">
          <ac:chgData name="Russell MacGregor" userId="506f58f3b25126be" providerId="LiveId" clId="{3A7FAC2D-D3D9-40DB-BE7E-8F6E44479117}" dt="2021-09-04T21:23:34.443" v="390" actId="478"/>
          <ac:picMkLst>
            <pc:docMk/>
            <pc:sldMk cId="3464091553" sldId="259"/>
            <ac:picMk id="51" creationId="{BABDD214-2774-43E9-8F91-3A30C513C444}"/>
          </ac:picMkLst>
        </pc:picChg>
        <pc:picChg chg="add del mod">
          <ac:chgData name="Russell MacGregor" userId="506f58f3b25126be" providerId="LiveId" clId="{3A7FAC2D-D3D9-40DB-BE7E-8F6E44479117}" dt="2021-09-04T21:23:34.443" v="390" actId="478"/>
          <ac:picMkLst>
            <pc:docMk/>
            <pc:sldMk cId="3464091553" sldId="259"/>
            <ac:picMk id="53" creationId="{AA7E0DE9-339F-4713-94B5-C8258E2B9909}"/>
          </ac:picMkLst>
        </pc:picChg>
        <pc:picChg chg="add del mod">
          <ac:chgData name="Russell MacGregor" userId="506f58f3b25126be" providerId="LiveId" clId="{3A7FAC2D-D3D9-40DB-BE7E-8F6E44479117}" dt="2021-09-04T21:23:34.443" v="390" actId="478"/>
          <ac:picMkLst>
            <pc:docMk/>
            <pc:sldMk cId="3464091553" sldId="259"/>
            <ac:picMk id="55" creationId="{A1DE43F1-5E90-438C-A79E-F17D9C8D03DF}"/>
          </ac:picMkLst>
        </pc:picChg>
        <pc:picChg chg="add del mod">
          <ac:chgData name="Russell MacGregor" userId="506f58f3b25126be" providerId="LiveId" clId="{3A7FAC2D-D3D9-40DB-BE7E-8F6E44479117}" dt="2021-09-04T21:23:43.108" v="392" actId="27803"/>
          <ac:picMkLst>
            <pc:docMk/>
            <pc:sldMk cId="3464091553" sldId="259"/>
            <ac:picMk id="63" creationId="{681CAC35-A3B2-4DE1-960D-8BB8A1AF617B}"/>
          </ac:picMkLst>
        </pc:picChg>
        <pc:picChg chg="add del mod">
          <ac:chgData name="Russell MacGregor" userId="506f58f3b25126be" providerId="LiveId" clId="{3A7FAC2D-D3D9-40DB-BE7E-8F6E44479117}" dt="2021-09-04T21:23:43.108" v="392" actId="27803"/>
          <ac:picMkLst>
            <pc:docMk/>
            <pc:sldMk cId="3464091553" sldId="259"/>
            <ac:picMk id="65" creationId="{FEF40F37-DE78-42F1-89FD-19480E057524}"/>
          </ac:picMkLst>
        </pc:picChg>
        <pc:picChg chg="add del mod">
          <ac:chgData name="Russell MacGregor" userId="506f58f3b25126be" providerId="LiveId" clId="{3A7FAC2D-D3D9-40DB-BE7E-8F6E44479117}" dt="2021-09-04T21:23:43.108" v="392" actId="27803"/>
          <ac:picMkLst>
            <pc:docMk/>
            <pc:sldMk cId="3464091553" sldId="259"/>
            <ac:picMk id="67" creationId="{04618D28-02EB-45E1-A980-889218B1C4CA}"/>
          </ac:picMkLst>
        </pc:picChg>
        <pc:picChg chg="add del mod">
          <ac:chgData name="Russell MacGregor" userId="506f58f3b25126be" providerId="LiveId" clId="{3A7FAC2D-D3D9-40DB-BE7E-8F6E44479117}" dt="2021-09-04T21:23:43.108" v="392" actId="27803"/>
          <ac:picMkLst>
            <pc:docMk/>
            <pc:sldMk cId="3464091553" sldId="259"/>
            <ac:picMk id="69" creationId="{75F23FBA-43D5-49FF-9E6D-181EDC7CCA0B}"/>
          </ac:picMkLst>
        </pc:picChg>
        <pc:picChg chg="add del mod">
          <ac:chgData name="Russell MacGregor" userId="506f58f3b25126be" providerId="LiveId" clId="{3A7FAC2D-D3D9-40DB-BE7E-8F6E44479117}" dt="2021-09-04T21:23:43.108" v="392" actId="27803"/>
          <ac:picMkLst>
            <pc:docMk/>
            <pc:sldMk cId="3464091553" sldId="259"/>
            <ac:picMk id="71" creationId="{AE53E83B-F868-4A31-961B-34FD9DCB0591}"/>
          </ac:picMkLst>
        </pc:picChg>
        <pc:picChg chg="add del mod">
          <ac:chgData name="Russell MacGregor" userId="506f58f3b25126be" providerId="LiveId" clId="{3A7FAC2D-D3D9-40DB-BE7E-8F6E44479117}" dt="2021-09-04T21:23:43.108" v="392" actId="27803"/>
          <ac:picMkLst>
            <pc:docMk/>
            <pc:sldMk cId="3464091553" sldId="259"/>
            <ac:picMk id="73" creationId="{7E69D77C-7341-4D4F-B559-59948A575477}"/>
          </ac:picMkLst>
        </pc:picChg>
      </pc:sldChg>
      <pc:sldChg chg="addSp delSp modSp new mod">
        <pc:chgData name="Russell MacGregor" userId="506f58f3b25126be" providerId="LiveId" clId="{3A7FAC2D-D3D9-40DB-BE7E-8F6E44479117}" dt="2021-09-04T21:32:02.314" v="464" actId="478"/>
        <pc:sldMkLst>
          <pc:docMk/>
          <pc:sldMk cId="279630838" sldId="260"/>
        </pc:sldMkLst>
        <pc:spChg chg="add del mod">
          <ac:chgData name="Russell MacGregor" userId="506f58f3b25126be" providerId="LiveId" clId="{3A7FAC2D-D3D9-40DB-BE7E-8F6E44479117}" dt="2021-09-04T21:26:13.401" v="428" actId="478"/>
          <ac:spMkLst>
            <pc:docMk/>
            <pc:sldMk cId="279630838" sldId="260"/>
            <ac:spMk id="2" creationId="{D5EB2687-4CE1-46CE-9161-29DF797F345F}"/>
          </ac:spMkLst>
        </pc:spChg>
        <pc:picChg chg="add del mod">
          <ac:chgData name="Russell MacGregor" userId="506f58f3b25126be" providerId="LiveId" clId="{3A7FAC2D-D3D9-40DB-BE7E-8F6E44479117}" dt="2021-09-04T21:32:02.314" v="464" actId="478"/>
          <ac:picMkLst>
            <pc:docMk/>
            <pc:sldMk cId="279630838" sldId="260"/>
            <ac:picMk id="4" creationId="{F0FFEF22-A1FC-4279-A5A3-B2ED165410C4}"/>
          </ac:picMkLst>
        </pc:picChg>
        <pc:picChg chg="add mod">
          <ac:chgData name="Russell MacGregor" userId="506f58f3b25126be" providerId="LiveId" clId="{3A7FAC2D-D3D9-40DB-BE7E-8F6E44479117}" dt="2021-09-04T21:29:37.128" v="457" actId="14100"/>
          <ac:picMkLst>
            <pc:docMk/>
            <pc:sldMk cId="279630838" sldId="260"/>
            <ac:picMk id="5" creationId="{24886276-CE97-4975-B553-7E907059AA9D}"/>
          </ac:picMkLst>
        </pc:picChg>
        <pc:picChg chg="add mod">
          <ac:chgData name="Russell MacGregor" userId="506f58f3b25126be" providerId="LiveId" clId="{3A7FAC2D-D3D9-40DB-BE7E-8F6E44479117}" dt="2021-09-04T21:29:44.234" v="462" actId="14100"/>
          <ac:picMkLst>
            <pc:docMk/>
            <pc:sldMk cId="279630838" sldId="260"/>
            <ac:picMk id="6" creationId="{9724D63E-98A9-4768-AB3C-6336CCDF864D}"/>
          </ac:picMkLst>
        </pc:picChg>
      </pc:sldChg>
      <pc:sldChg chg="addSp delSp modSp new mod">
        <pc:chgData name="Russell MacGregor" userId="506f58f3b25126be" providerId="LiveId" clId="{3A7FAC2D-D3D9-40DB-BE7E-8F6E44479117}" dt="2021-09-04T21:37:45.499" v="646" actId="1035"/>
        <pc:sldMkLst>
          <pc:docMk/>
          <pc:sldMk cId="72000237" sldId="261"/>
        </pc:sldMkLst>
        <pc:grpChg chg="add del mod">
          <ac:chgData name="Russell MacGregor" userId="506f58f3b25126be" providerId="LiveId" clId="{3A7FAC2D-D3D9-40DB-BE7E-8F6E44479117}" dt="2021-09-04T21:35:22.302" v="512" actId="165"/>
          <ac:grpSpMkLst>
            <pc:docMk/>
            <pc:sldMk cId="72000237" sldId="261"/>
            <ac:grpSpMk id="17" creationId="{8DA836A2-D0D5-46CE-A036-F59DD4BAE402}"/>
          </ac:grpSpMkLst>
        </pc:grpChg>
        <pc:picChg chg="add del mod modCrop">
          <ac:chgData name="Russell MacGregor" userId="506f58f3b25126be" providerId="LiveId" clId="{3A7FAC2D-D3D9-40DB-BE7E-8F6E44479117}" dt="2021-09-04T21:32:39.386" v="476" actId="478"/>
          <ac:picMkLst>
            <pc:docMk/>
            <pc:sldMk cId="72000237" sldId="261"/>
            <ac:picMk id="2" creationId="{B2BDEB80-4C27-45B8-BE3C-8F373521607F}"/>
          </ac:picMkLst>
        </pc:picChg>
        <pc:picChg chg="add mod topLvl modCrop">
          <ac:chgData name="Russell MacGregor" userId="506f58f3b25126be" providerId="LiveId" clId="{3A7FAC2D-D3D9-40DB-BE7E-8F6E44479117}" dt="2021-09-04T21:37:00.997" v="617" actId="1036"/>
          <ac:picMkLst>
            <pc:docMk/>
            <pc:sldMk cId="72000237" sldId="261"/>
            <ac:picMk id="3" creationId="{92C03AE2-66F6-44E0-BAB6-9D101C39B518}"/>
          </ac:picMkLst>
        </pc:picChg>
        <pc:picChg chg="add mod topLvl">
          <ac:chgData name="Russell MacGregor" userId="506f58f3b25126be" providerId="LiveId" clId="{3A7FAC2D-D3D9-40DB-BE7E-8F6E44479117}" dt="2021-09-04T21:36:59.387" v="616" actId="1036"/>
          <ac:picMkLst>
            <pc:docMk/>
            <pc:sldMk cId="72000237" sldId="261"/>
            <ac:picMk id="4" creationId="{CCAC00E5-4E62-464C-A670-E923F82E0FD7}"/>
          </ac:picMkLst>
        </pc:picChg>
        <pc:picChg chg="add mod topLvl">
          <ac:chgData name="Russell MacGregor" userId="506f58f3b25126be" providerId="LiveId" clId="{3A7FAC2D-D3D9-40DB-BE7E-8F6E44479117}" dt="2021-09-04T21:36:57.364" v="615" actId="1036"/>
          <ac:picMkLst>
            <pc:docMk/>
            <pc:sldMk cId="72000237" sldId="261"/>
            <ac:picMk id="5" creationId="{12D0C7AF-9645-4209-83D5-C4821C3A0FB4}"/>
          </ac:picMkLst>
        </pc:picChg>
        <pc:picChg chg="add mod topLvl">
          <ac:chgData name="Russell MacGregor" userId="506f58f3b25126be" providerId="LiveId" clId="{3A7FAC2D-D3D9-40DB-BE7E-8F6E44479117}" dt="2021-09-04T21:36:46.250" v="602" actId="1036"/>
          <ac:picMkLst>
            <pc:docMk/>
            <pc:sldMk cId="72000237" sldId="261"/>
            <ac:picMk id="6" creationId="{558CC4CF-1151-4EC8-B73C-80E0541A9389}"/>
          </ac:picMkLst>
        </pc:picChg>
        <pc:picChg chg="add mod topLvl">
          <ac:chgData name="Russell MacGregor" userId="506f58f3b25126be" providerId="LiveId" clId="{3A7FAC2D-D3D9-40DB-BE7E-8F6E44479117}" dt="2021-09-04T21:36:45.006" v="601" actId="1035"/>
          <ac:picMkLst>
            <pc:docMk/>
            <pc:sldMk cId="72000237" sldId="261"/>
            <ac:picMk id="7" creationId="{2968FF11-5EA1-4A78-92CA-CED5D8CD08AE}"/>
          </ac:picMkLst>
        </pc:picChg>
        <pc:picChg chg="add mod topLvl">
          <ac:chgData name="Russell MacGregor" userId="506f58f3b25126be" providerId="LiveId" clId="{3A7FAC2D-D3D9-40DB-BE7E-8F6E44479117}" dt="2021-09-04T21:35:36.542" v="521" actId="1035"/>
          <ac:picMkLst>
            <pc:docMk/>
            <pc:sldMk cId="72000237" sldId="261"/>
            <ac:picMk id="8" creationId="{00B94C7E-4E0A-48A1-9B3B-29FB64775956}"/>
          </ac:picMkLst>
        </pc:picChg>
        <pc:picChg chg="add mod topLvl">
          <ac:chgData name="Russell MacGregor" userId="506f58f3b25126be" providerId="LiveId" clId="{3A7FAC2D-D3D9-40DB-BE7E-8F6E44479117}" dt="2021-09-04T21:35:42.483" v="527" actId="1035"/>
          <ac:picMkLst>
            <pc:docMk/>
            <pc:sldMk cId="72000237" sldId="261"/>
            <ac:picMk id="9" creationId="{E26E8F95-1556-4045-B833-DB68AE1E65D4}"/>
          </ac:picMkLst>
        </pc:picChg>
        <pc:picChg chg="add mod topLvl">
          <ac:chgData name="Russell MacGregor" userId="506f58f3b25126be" providerId="LiveId" clId="{3A7FAC2D-D3D9-40DB-BE7E-8F6E44479117}" dt="2021-09-04T21:37:14.320" v="622" actId="1036"/>
          <ac:picMkLst>
            <pc:docMk/>
            <pc:sldMk cId="72000237" sldId="261"/>
            <ac:picMk id="10" creationId="{AC1AA70E-BEB6-4190-80BC-7EBA5FBC1488}"/>
          </ac:picMkLst>
        </pc:picChg>
        <pc:picChg chg="add mod topLvl">
          <ac:chgData name="Russell MacGregor" userId="506f58f3b25126be" providerId="LiveId" clId="{3A7FAC2D-D3D9-40DB-BE7E-8F6E44479117}" dt="2021-09-04T21:37:24.345" v="628" actId="1036"/>
          <ac:picMkLst>
            <pc:docMk/>
            <pc:sldMk cId="72000237" sldId="261"/>
            <ac:picMk id="11" creationId="{CA6425FC-0A7F-41B4-9CE6-32C71003684E}"/>
          </ac:picMkLst>
        </pc:picChg>
        <pc:picChg chg="add mod topLvl">
          <ac:chgData name="Russell MacGregor" userId="506f58f3b25126be" providerId="LiveId" clId="{3A7FAC2D-D3D9-40DB-BE7E-8F6E44479117}" dt="2021-09-04T21:37:23.144" v="627" actId="1036"/>
          <ac:picMkLst>
            <pc:docMk/>
            <pc:sldMk cId="72000237" sldId="261"/>
            <ac:picMk id="12" creationId="{EC9A7AA2-BB17-40E7-9865-5EC8497ACE7A}"/>
          </ac:picMkLst>
        </pc:picChg>
        <pc:picChg chg="add mod topLvl">
          <ac:chgData name="Russell MacGregor" userId="506f58f3b25126be" providerId="LiveId" clId="{3A7FAC2D-D3D9-40DB-BE7E-8F6E44479117}" dt="2021-09-04T21:37:41.323" v="644" actId="1035"/>
          <ac:picMkLst>
            <pc:docMk/>
            <pc:sldMk cId="72000237" sldId="261"/>
            <ac:picMk id="13" creationId="{6D0A3F85-F053-4256-A19D-F687943DCF7B}"/>
          </ac:picMkLst>
        </pc:picChg>
        <pc:picChg chg="add mod topLvl">
          <ac:chgData name="Russell MacGregor" userId="506f58f3b25126be" providerId="LiveId" clId="{3A7FAC2D-D3D9-40DB-BE7E-8F6E44479117}" dt="2021-09-04T21:37:45.499" v="646" actId="1035"/>
          <ac:picMkLst>
            <pc:docMk/>
            <pc:sldMk cId="72000237" sldId="261"/>
            <ac:picMk id="14" creationId="{9DE50181-0235-4A6B-91D9-1C6783127293}"/>
          </ac:picMkLst>
        </pc:picChg>
        <pc:picChg chg="add mod topLvl">
          <ac:chgData name="Russell MacGregor" userId="506f58f3b25126be" providerId="LiveId" clId="{3A7FAC2D-D3D9-40DB-BE7E-8F6E44479117}" dt="2021-09-04T21:37:33.166" v="639" actId="1035"/>
          <ac:picMkLst>
            <pc:docMk/>
            <pc:sldMk cId="72000237" sldId="261"/>
            <ac:picMk id="15" creationId="{BC2B2744-9EE9-4A3D-A29D-FA2306498F18}"/>
          </ac:picMkLst>
        </pc:picChg>
        <pc:picChg chg="add mod topLvl">
          <ac:chgData name="Russell MacGregor" userId="506f58f3b25126be" providerId="LiveId" clId="{3A7FAC2D-D3D9-40DB-BE7E-8F6E44479117}" dt="2021-09-04T21:37:19.204" v="626" actId="1037"/>
          <ac:picMkLst>
            <pc:docMk/>
            <pc:sldMk cId="72000237" sldId="261"/>
            <ac:picMk id="16" creationId="{C340D1D1-89CC-4943-B8CA-DA9C6BB93EE3}"/>
          </ac:picMkLst>
        </pc:picChg>
      </pc:sldChg>
      <pc:sldChg chg="addSp delSp modSp add">
        <pc:chgData name="Russell MacGregor" userId="506f58f3b25126be" providerId="LiveId" clId="{3A7FAC2D-D3D9-40DB-BE7E-8F6E44479117}" dt="2021-09-04T23:54:15.298" v="975" actId="21"/>
        <pc:sldMkLst>
          <pc:docMk/>
          <pc:sldMk cId="3728882887" sldId="262"/>
        </pc:sldMkLst>
        <pc:picChg chg="mod">
          <ac:chgData name="Russell MacGregor" userId="506f58f3b25126be" providerId="LiveId" clId="{3A7FAC2D-D3D9-40DB-BE7E-8F6E44479117}" dt="2021-09-04T23:54:13.872" v="974"/>
          <ac:picMkLst>
            <pc:docMk/>
            <pc:sldMk cId="3728882887" sldId="262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36:15.017" v="710" actId="21"/>
          <ac:picMkLst>
            <pc:docMk/>
            <pc:sldMk cId="3728882887" sldId="262"/>
            <ac:picMk id="5" creationId="{7F75264D-9A21-4E8D-8317-9DDAC9BFA2F4}"/>
          </ac:picMkLst>
        </pc:picChg>
        <pc:picChg chg="add del mod">
          <ac:chgData name="Russell MacGregor" userId="506f58f3b25126be" providerId="LiveId" clId="{3A7FAC2D-D3D9-40DB-BE7E-8F6E44479117}" dt="2021-09-04T23:52:23.768" v="947" actId="21"/>
          <ac:picMkLst>
            <pc:docMk/>
            <pc:sldMk cId="3728882887" sldId="262"/>
            <ac:picMk id="6" creationId="{0DD5C743-67F6-43CC-A3D5-3DA77D430042}"/>
          </ac:picMkLst>
        </pc:picChg>
        <pc:picChg chg="add del mod">
          <ac:chgData name="Russell MacGregor" userId="506f58f3b25126be" providerId="LiveId" clId="{3A7FAC2D-D3D9-40DB-BE7E-8F6E44479117}" dt="2021-09-04T23:54:15.298" v="975" actId="21"/>
          <ac:picMkLst>
            <pc:docMk/>
            <pc:sldMk cId="3728882887" sldId="262"/>
            <ac:picMk id="7" creationId="{E46893EC-9330-4EA1-86B7-E3A18B8AA936}"/>
          </ac:picMkLst>
        </pc:picChg>
      </pc:sldChg>
      <pc:sldChg chg="addSp delSp modSp add mod">
        <pc:chgData name="Russell MacGregor" userId="506f58f3b25126be" providerId="LiveId" clId="{3A7FAC2D-D3D9-40DB-BE7E-8F6E44479117}" dt="2021-09-04T23:54:21.807" v="978" actId="21"/>
        <pc:sldMkLst>
          <pc:docMk/>
          <pc:sldMk cId="3768366119" sldId="263"/>
        </pc:sldMkLst>
        <pc:spChg chg="add del mod">
          <ac:chgData name="Russell MacGregor" userId="506f58f3b25126be" providerId="LiveId" clId="{3A7FAC2D-D3D9-40DB-BE7E-8F6E44479117}" dt="2021-09-04T23:40:46.533" v="763" actId="21"/>
          <ac:spMkLst>
            <pc:docMk/>
            <pc:sldMk cId="3768366119" sldId="263"/>
            <ac:spMk id="8" creationId="{A06FE044-56FC-4846-BA36-C53A2C1D6664}"/>
          </ac:spMkLst>
        </pc:spChg>
        <pc:spChg chg="add mod">
          <ac:chgData name="Russell MacGregor" userId="506f58f3b25126be" providerId="LiveId" clId="{3A7FAC2D-D3D9-40DB-BE7E-8F6E44479117}" dt="2021-09-04T23:40:48.305" v="765"/>
          <ac:spMkLst>
            <pc:docMk/>
            <pc:sldMk cId="3768366119" sldId="263"/>
            <ac:spMk id="9" creationId="{BA27D818-6BFB-4731-B956-1EC9972EB5E2}"/>
          </ac:spMkLst>
        </pc:spChg>
        <pc:spChg chg="del">
          <ac:chgData name="Russell MacGregor" userId="506f58f3b25126be" providerId="LiveId" clId="{3A7FAC2D-D3D9-40DB-BE7E-8F6E44479117}" dt="2021-09-04T23:40:47.757" v="764" actId="478"/>
          <ac:spMkLst>
            <pc:docMk/>
            <pc:sldMk cId="3768366119" sldId="263"/>
            <ac:spMk id="26" creationId="{A9EC5E32-ACC7-4CD1-A198-A8B63F4D4241}"/>
          </ac:spMkLst>
        </pc:spChg>
        <pc:picChg chg="mod">
          <ac:chgData name="Russell MacGregor" userId="506f58f3b25126be" providerId="LiveId" clId="{3A7FAC2D-D3D9-40DB-BE7E-8F6E44479117}" dt="2021-09-04T23:54:20.283" v="977"/>
          <ac:picMkLst>
            <pc:docMk/>
            <pc:sldMk cId="3768366119" sldId="263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37:12.468" v="718" actId="21"/>
          <ac:picMkLst>
            <pc:docMk/>
            <pc:sldMk cId="3768366119" sldId="263"/>
            <ac:picMk id="6" creationId="{0DF03490-7887-43EB-BF79-4C84F651D7C1}"/>
          </ac:picMkLst>
        </pc:picChg>
        <pc:picChg chg="add del mod">
          <ac:chgData name="Russell MacGregor" userId="506f58f3b25126be" providerId="LiveId" clId="{3A7FAC2D-D3D9-40DB-BE7E-8F6E44479117}" dt="2021-09-04T23:37:04.863" v="716" actId="478"/>
          <ac:picMkLst>
            <pc:docMk/>
            <pc:sldMk cId="3768366119" sldId="263"/>
            <ac:picMk id="7" creationId="{EC3D31DB-BA80-4FF7-862A-0A3434EE0E03}"/>
          </ac:picMkLst>
        </pc:picChg>
        <pc:picChg chg="add del mod">
          <ac:chgData name="Russell MacGregor" userId="506f58f3b25126be" providerId="LiveId" clId="{3A7FAC2D-D3D9-40DB-BE7E-8F6E44479117}" dt="2021-09-04T23:52:38.381" v="952" actId="21"/>
          <ac:picMkLst>
            <pc:docMk/>
            <pc:sldMk cId="3768366119" sldId="263"/>
            <ac:picMk id="10" creationId="{DF0F8694-26DC-48AD-9751-893E75720626}"/>
          </ac:picMkLst>
        </pc:picChg>
        <pc:picChg chg="add del mod">
          <ac:chgData name="Russell MacGregor" userId="506f58f3b25126be" providerId="LiveId" clId="{3A7FAC2D-D3D9-40DB-BE7E-8F6E44479117}" dt="2021-09-04T23:54:21.807" v="978" actId="21"/>
          <ac:picMkLst>
            <pc:docMk/>
            <pc:sldMk cId="3768366119" sldId="263"/>
            <ac:picMk id="11" creationId="{BF0979F6-CE1B-4B1F-9CB7-63413490F864}"/>
          </ac:picMkLst>
        </pc:picChg>
        <pc:picChg chg="add del">
          <ac:chgData name="Russell MacGregor" userId="506f58f3b25126be" providerId="LiveId" clId="{3A7FAC2D-D3D9-40DB-BE7E-8F6E44479117}" dt="2021-09-04T23:35:47.104" v="700" actId="21"/>
          <ac:picMkLst>
            <pc:docMk/>
            <pc:sldMk cId="3768366119" sldId="263"/>
            <ac:picMk id="6146" creationId="{D6A6E253-603D-4EF8-95CA-F4568954F537}"/>
          </ac:picMkLst>
        </pc:picChg>
      </pc:sldChg>
      <pc:sldChg chg="addSp delSp modSp add mod">
        <pc:chgData name="Russell MacGregor" userId="506f58f3b25126be" providerId="LiveId" clId="{3A7FAC2D-D3D9-40DB-BE7E-8F6E44479117}" dt="2021-09-04T23:54:51.444" v="985" actId="21"/>
        <pc:sldMkLst>
          <pc:docMk/>
          <pc:sldMk cId="2653758013" sldId="264"/>
        </pc:sldMkLst>
        <pc:spChg chg="add del mod">
          <ac:chgData name="Russell MacGregor" userId="506f58f3b25126be" providerId="LiveId" clId="{3A7FAC2D-D3D9-40DB-BE7E-8F6E44479117}" dt="2021-09-04T23:41:07.293" v="770" actId="21"/>
          <ac:spMkLst>
            <pc:docMk/>
            <pc:sldMk cId="2653758013" sldId="264"/>
            <ac:spMk id="7" creationId="{D6CD21FC-2122-4039-8B59-30FEBF78C55E}"/>
          </ac:spMkLst>
        </pc:spChg>
        <pc:spChg chg="add mod">
          <ac:chgData name="Russell MacGregor" userId="506f58f3b25126be" providerId="LiveId" clId="{3A7FAC2D-D3D9-40DB-BE7E-8F6E44479117}" dt="2021-09-04T23:41:08.293" v="772"/>
          <ac:spMkLst>
            <pc:docMk/>
            <pc:sldMk cId="2653758013" sldId="264"/>
            <ac:spMk id="8" creationId="{DA642A97-FE6A-4A03-83FC-6F464A1B8A87}"/>
          </ac:spMkLst>
        </pc:spChg>
        <pc:spChg chg="add del mod">
          <ac:chgData name="Russell MacGregor" userId="506f58f3b25126be" providerId="LiveId" clId="{3A7FAC2D-D3D9-40DB-BE7E-8F6E44479117}" dt="2021-09-04T23:54:51.444" v="985" actId="21"/>
          <ac:spMkLst>
            <pc:docMk/>
            <pc:sldMk cId="2653758013" sldId="264"/>
            <ac:spMk id="12" creationId="{3FE63ECF-30A8-47C3-BA10-F833CF8C65EF}"/>
          </ac:spMkLst>
        </pc:spChg>
        <pc:spChg chg="add del">
          <ac:chgData name="Russell MacGregor" userId="506f58f3b25126be" providerId="LiveId" clId="{3A7FAC2D-D3D9-40DB-BE7E-8F6E44479117}" dt="2021-09-04T23:41:08.283" v="771" actId="478"/>
          <ac:spMkLst>
            <pc:docMk/>
            <pc:sldMk cId="2653758013" sldId="264"/>
            <ac:spMk id="26" creationId="{A9EC5E32-ACC7-4CD1-A198-A8B63F4D4241}"/>
          </ac:spMkLst>
        </pc:spChg>
        <pc:picChg chg="mod">
          <ac:chgData name="Russell MacGregor" userId="506f58f3b25126be" providerId="LiveId" clId="{3A7FAC2D-D3D9-40DB-BE7E-8F6E44479117}" dt="2021-09-04T23:54:46.676" v="983"/>
          <ac:picMkLst>
            <pc:docMk/>
            <pc:sldMk cId="2653758013" sldId="264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37:20.317" v="722" actId="478"/>
          <ac:picMkLst>
            <pc:docMk/>
            <pc:sldMk cId="2653758013" sldId="264"/>
            <ac:picMk id="5" creationId="{A7EBF772-1EF8-4BA2-B87E-0B6D5E2DC1B7}"/>
          </ac:picMkLst>
        </pc:picChg>
        <pc:picChg chg="add del mod">
          <ac:chgData name="Russell MacGregor" userId="506f58f3b25126be" providerId="LiveId" clId="{3A7FAC2D-D3D9-40DB-BE7E-8F6E44479117}" dt="2021-09-04T23:37:14.856" v="720" actId="478"/>
          <ac:picMkLst>
            <pc:docMk/>
            <pc:sldMk cId="2653758013" sldId="264"/>
            <ac:picMk id="6" creationId="{8D9A467B-2A7B-4D7E-96D3-F577F81FC58C}"/>
          </ac:picMkLst>
        </pc:picChg>
        <pc:picChg chg="add del mod">
          <ac:chgData name="Russell MacGregor" userId="506f58f3b25126be" providerId="LiveId" clId="{3A7FAC2D-D3D9-40DB-BE7E-8F6E44479117}" dt="2021-09-04T23:52:47.176" v="955" actId="21"/>
          <ac:picMkLst>
            <pc:docMk/>
            <pc:sldMk cId="2653758013" sldId="264"/>
            <ac:picMk id="9" creationId="{545DE3C1-7DAF-4020-BD41-7C28C12A4606}"/>
          </ac:picMkLst>
        </pc:picChg>
        <pc:picChg chg="add del mod">
          <ac:chgData name="Russell MacGregor" userId="506f58f3b25126be" providerId="LiveId" clId="{3A7FAC2D-D3D9-40DB-BE7E-8F6E44479117}" dt="2021-09-04T23:54:49.621" v="984" actId="478"/>
          <ac:picMkLst>
            <pc:docMk/>
            <pc:sldMk cId="2653758013" sldId="264"/>
            <ac:picMk id="10" creationId="{DC77CE57-9AA7-43F4-ACE5-3CAC18E6C251}"/>
          </ac:picMkLst>
        </pc:picChg>
      </pc:sldChg>
      <pc:sldChg chg="addSp delSp modSp add mod">
        <pc:chgData name="Russell MacGregor" userId="506f58f3b25126be" providerId="LiveId" clId="{3A7FAC2D-D3D9-40DB-BE7E-8F6E44479117}" dt="2021-09-04T23:55:10.973" v="987" actId="478"/>
        <pc:sldMkLst>
          <pc:docMk/>
          <pc:sldMk cId="3346841174" sldId="265"/>
        </pc:sldMkLst>
        <pc:spChg chg="add del mod">
          <ac:chgData name="Russell MacGregor" userId="506f58f3b25126be" providerId="LiveId" clId="{3A7FAC2D-D3D9-40DB-BE7E-8F6E44479117}" dt="2021-09-04T23:41:22.481" v="775" actId="21"/>
          <ac:spMkLst>
            <pc:docMk/>
            <pc:sldMk cId="3346841174" sldId="265"/>
            <ac:spMk id="6" creationId="{D4115973-E661-4523-8A6B-85FF2F5F064C}"/>
          </ac:spMkLst>
        </pc:spChg>
        <pc:spChg chg="add mod">
          <ac:chgData name="Russell MacGregor" userId="506f58f3b25126be" providerId="LiveId" clId="{3A7FAC2D-D3D9-40DB-BE7E-8F6E44479117}" dt="2021-09-04T23:41:23.675" v="777"/>
          <ac:spMkLst>
            <pc:docMk/>
            <pc:sldMk cId="3346841174" sldId="265"/>
            <ac:spMk id="7" creationId="{2370297E-1854-4164-B0AE-B840D02BDB19}"/>
          </ac:spMkLst>
        </pc:spChg>
        <pc:spChg chg="add del mod">
          <ac:chgData name="Russell MacGregor" userId="506f58f3b25126be" providerId="LiveId" clId="{3A7FAC2D-D3D9-40DB-BE7E-8F6E44479117}" dt="2021-09-04T23:55:10.973" v="987" actId="478"/>
          <ac:spMkLst>
            <pc:docMk/>
            <pc:sldMk cId="3346841174" sldId="265"/>
            <ac:spMk id="10" creationId="{FA2C5AA8-73B3-4EEC-BA77-9DCA52279F74}"/>
          </ac:spMkLst>
        </pc:spChg>
        <pc:spChg chg="del">
          <ac:chgData name="Russell MacGregor" userId="506f58f3b25126be" providerId="LiveId" clId="{3A7FAC2D-D3D9-40DB-BE7E-8F6E44479117}" dt="2021-09-04T23:41:23.477" v="776" actId="478"/>
          <ac:spMkLst>
            <pc:docMk/>
            <pc:sldMk cId="3346841174" sldId="265"/>
            <ac:spMk id="26" creationId="{A9EC5E32-ACC7-4CD1-A198-A8B63F4D4241}"/>
          </ac:spMkLst>
        </pc:spChg>
        <pc:picChg chg="mod">
          <ac:chgData name="Russell MacGregor" userId="506f58f3b25126be" providerId="LiveId" clId="{3A7FAC2D-D3D9-40DB-BE7E-8F6E44479117}" dt="2021-09-04T23:53:02.292" v="958"/>
          <ac:picMkLst>
            <pc:docMk/>
            <pc:sldMk cId="3346841174" sldId="265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37:30.762" v="724" actId="21"/>
          <ac:picMkLst>
            <pc:docMk/>
            <pc:sldMk cId="3346841174" sldId="265"/>
            <ac:picMk id="5" creationId="{52934087-4E17-4F3A-96C1-37153A9BD0F1}"/>
          </ac:picMkLst>
        </pc:picChg>
        <pc:picChg chg="add del mod">
          <ac:chgData name="Russell MacGregor" userId="506f58f3b25126be" providerId="LiveId" clId="{3A7FAC2D-D3D9-40DB-BE7E-8F6E44479117}" dt="2021-09-04T23:53:03.741" v="959" actId="21"/>
          <ac:picMkLst>
            <pc:docMk/>
            <pc:sldMk cId="3346841174" sldId="265"/>
            <ac:picMk id="9" creationId="{3D660180-F657-4626-A383-6E061A9960CA}"/>
          </ac:picMkLst>
        </pc:picChg>
        <pc:picChg chg="add del mod">
          <ac:chgData name="Russell MacGregor" userId="506f58f3b25126be" providerId="LiveId" clId="{3A7FAC2D-D3D9-40DB-BE7E-8F6E44479117}" dt="2021-09-04T23:51:07.189" v="939" actId="478"/>
          <ac:picMkLst>
            <pc:docMk/>
            <pc:sldMk cId="3346841174" sldId="265"/>
            <ac:picMk id="8194" creationId="{AAC06891-290E-4A92-8A1A-EF67A9D1B24F}"/>
          </ac:picMkLst>
        </pc:picChg>
      </pc:sldChg>
      <pc:sldChg chg="addSp delSp modSp add mod">
        <pc:chgData name="Russell MacGregor" userId="506f58f3b25126be" providerId="LiveId" clId="{3A7FAC2D-D3D9-40DB-BE7E-8F6E44479117}" dt="2021-09-04T23:55:38.941" v="991" actId="21"/>
        <pc:sldMkLst>
          <pc:docMk/>
          <pc:sldMk cId="3504142019" sldId="266"/>
        </pc:sldMkLst>
        <pc:spChg chg="add del mod">
          <ac:chgData name="Russell MacGregor" userId="506f58f3b25126be" providerId="LiveId" clId="{3A7FAC2D-D3D9-40DB-BE7E-8F6E44479117}" dt="2021-09-04T23:42:01.027" v="781" actId="21"/>
          <ac:spMkLst>
            <pc:docMk/>
            <pc:sldMk cId="3504142019" sldId="266"/>
            <ac:spMk id="7" creationId="{59179371-60C1-4164-BA0A-5D2183E0BB14}"/>
          </ac:spMkLst>
        </pc:spChg>
        <pc:spChg chg="add mod">
          <ac:chgData name="Russell MacGregor" userId="506f58f3b25126be" providerId="LiveId" clId="{3A7FAC2D-D3D9-40DB-BE7E-8F6E44479117}" dt="2021-09-04T23:42:03.004" v="783"/>
          <ac:spMkLst>
            <pc:docMk/>
            <pc:sldMk cId="3504142019" sldId="266"/>
            <ac:spMk id="8" creationId="{A7DF7464-4C95-4AC6-9772-71B8B2549DCC}"/>
          </ac:spMkLst>
        </pc:spChg>
        <pc:spChg chg="del">
          <ac:chgData name="Russell MacGregor" userId="506f58f3b25126be" providerId="LiveId" clId="{3A7FAC2D-D3D9-40DB-BE7E-8F6E44479117}" dt="2021-09-04T23:42:02.724" v="782" actId="478"/>
          <ac:spMkLst>
            <pc:docMk/>
            <pc:sldMk cId="3504142019" sldId="266"/>
            <ac:spMk id="26" creationId="{A9EC5E32-ACC7-4CD1-A198-A8B63F4D4241}"/>
          </ac:spMkLst>
        </pc:spChg>
        <pc:picChg chg="mod">
          <ac:chgData name="Russell MacGregor" userId="506f58f3b25126be" providerId="LiveId" clId="{3A7FAC2D-D3D9-40DB-BE7E-8F6E44479117}" dt="2021-09-04T23:55:36.373" v="990"/>
          <ac:picMkLst>
            <pc:docMk/>
            <pc:sldMk cId="3504142019" sldId="266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55:38.941" v="991" actId="21"/>
          <ac:picMkLst>
            <pc:docMk/>
            <pc:sldMk cId="3504142019" sldId="266"/>
            <ac:picMk id="3" creationId="{F126F11F-DF99-492E-8B43-9B0DD8800554}"/>
          </ac:picMkLst>
        </pc:picChg>
        <pc:picChg chg="add del mod">
          <ac:chgData name="Russell MacGregor" userId="506f58f3b25126be" providerId="LiveId" clId="{3A7FAC2D-D3D9-40DB-BE7E-8F6E44479117}" dt="2021-09-04T23:37:37.964" v="727" actId="478"/>
          <ac:picMkLst>
            <pc:docMk/>
            <pc:sldMk cId="3504142019" sldId="266"/>
            <ac:picMk id="5" creationId="{CFB1589B-69FE-4637-A383-704D3BD37848}"/>
          </ac:picMkLst>
        </pc:picChg>
        <pc:picChg chg="add del mod">
          <ac:chgData name="Russell MacGregor" userId="506f58f3b25126be" providerId="LiveId" clId="{3A7FAC2D-D3D9-40DB-BE7E-8F6E44479117}" dt="2021-09-04T23:53:18.037" v="964" actId="21"/>
          <ac:picMkLst>
            <pc:docMk/>
            <pc:sldMk cId="3504142019" sldId="266"/>
            <ac:picMk id="9" creationId="{C7691D0F-42C7-4630-BEAE-1D856FD5B677}"/>
          </ac:picMkLst>
        </pc:picChg>
        <pc:picChg chg="add del mod">
          <ac:chgData name="Russell MacGregor" userId="506f58f3b25126be" providerId="LiveId" clId="{3A7FAC2D-D3D9-40DB-BE7E-8F6E44479117}" dt="2021-09-04T23:38:25.109" v="731" actId="21"/>
          <ac:picMkLst>
            <pc:docMk/>
            <pc:sldMk cId="3504142019" sldId="266"/>
            <ac:picMk id="7170" creationId="{DD7331EB-2DBF-4186-943F-DDC0F7A2110E}"/>
          </ac:picMkLst>
        </pc:picChg>
      </pc:sldChg>
      <pc:sldChg chg="addSp delSp modSp add mod">
        <pc:chgData name="Russell MacGregor" userId="506f58f3b25126be" providerId="LiveId" clId="{3A7FAC2D-D3D9-40DB-BE7E-8F6E44479117}" dt="2021-09-04T23:57:13.482" v="1002" actId="21"/>
        <pc:sldMkLst>
          <pc:docMk/>
          <pc:sldMk cId="4119382081" sldId="267"/>
        </pc:sldMkLst>
        <pc:spChg chg="add del mod">
          <ac:chgData name="Russell MacGregor" userId="506f58f3b25126be" providerId="LiveId" clId="{3A7FAC2D-D3D9-40DB-BE7E-8F6E44479117}" dt="2021-09-04T23:42:30.015" v="787" actId="21"/>
          <ac:spMkLst>
            <pc:docMk/>
            <pc:sldMk cId="4119382081" sldId="267"/>
            <ac:spMk id="6" creationId="{77C98ABB-603A-4B71-B73E-0D5B1976C3B5}"/>
          </ac:spMkLst>
        </pc:spChg>
        <pc:spChg chg="add mod">
          <ac:chgData name="Russell MacGregor" userId="506f58f3b25126be" providerId="LiveId" clId="{3A7FAC2D-D3D9-40DB-BE7E-8F6E44479117}" dt="2021-09-04T23:42:31.309" v="789"/>
          <ac:spMkLst>
            <pc:docMk/>
            <pc:sldMk cId="4119382081" sldId="267"/>
            <ac:spMk id="7" creationId="{DE4BEB75-8D8E-4B93-8F8F-D532DAB1D137}"/>
          </ac:spMkLst>
        </pc:spChg>
        <pc:spChg chg="del">
          <ac:chgData name="Russell MacGregor" userId="506f58f3b25126be" providerId="LiveId" clId="{3A7FAC2D-D3D9-40DB-BE7E-8F6E44479117}" dt="2021-09-04T23:42:31.085" v="788" actId="478"/>
          <ac:spMkLst>
            <pc:docMk/>
            <pc:sldMk cId="4119382081" sldId="267"/>
            <ac:spMk id="26" creationId="{A9EC5E32-ACC7-4CD1-A198-A8B63F4D4241}"/>
          </ac:spMkLst>
        </pc:spChg>
        <pc:picChg chg="mod">
          <ac:chgData name="Russell MacGregor" userId="506f58f3b25126be" providerId="LiveId" clId="{3A7FAC2D-D3D9-40DB-BE7E-8F6E44479117}" dt="2021-09-04T23:57:10.219" v="1000"/>
          <ac:picMkLst>
            <pc:docMk/>
            <pc:sldMk cId="4119382081" sldId="267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57:11.679" v="1001" actId="478"/>
          <ac:picMkLst>
            <pc:docMk/>
            <pc:sldMk cId="4119382081" sldId="267"/>
            <ac:picMk id="3" creationId="{8BC782EC-1735-4597-8049-182B1183CFBA}"/>
          </ac:picMkLst>
        </pc:picChg>
        <pc:picChg chg="add del mod">
          <ac:chgData name="Russell MacGregor" userId="506f58f3b25126be" providerId="LiveId" clId="{3A7FAC2D-D3D9-40DB-BE7E-8F6E44479117}" dt="2021-09-04T23:38:35.481" v="734" actId="21"/>
          <ac:picMkLst>
            <pc:docMk/>
            <pc:sldMk cId="4119382081" sldId="267"/>
            <ac:picMk id="5" creationId="{D8A63225-375D-40B3-AC9E-7285A1ECC4E3}"/>
          </ac:picMkLst>
        </pc:picChg>
        <pc:picChg chg="add del mod">
          <ac:chgData name="Russell MacGregor" userId="506f58f3b25126be" providerId="LiveId" clId="{3A7FAC2D-D3D9-40DB-BE7E-8F6E44479117}" dt="2021-09-04T23:55:59.891" v="994" actId="478"/>
          <ac:picMkLst>
            <pc:docMk/>
            <pc:sldMk cId="4119382081" sldId="267"/>
            <ac:picMk id="8" creationId="{B5A99B54-3FDB-4152-85FE-7B82E64D8A80}"/>
          </ac:picMkLst>
        </pc:picChg>
        <pc:picChg chg="add del mod">
          <ac:chgData name="Russell MacGregor" userId="506f58f3b25126be" providerId="LiveId" clId="{3A7FAC2D-D3D9-40DB-BE7E-8F6E44479117}" dt="2021-09-04T23:57:13.482" v="1002" actId="21"/>
          <ac:picMkLst>
            <pc:docMk/>
            <pc:sldMk cId="4119382081" sldId="267"/>
            <ac:picMk id="13314" creationId="{307EA767-32EC-4E8A-BE83-25F1A60EAC2F}"/>
          </ac:picMkLst>
        </pc:picChg>
      </pc:sldChg>
      <pc:sldChg chg="addSp delSp modSp add mod">
        <pc:chgData name="Russell MacGregor" userId="506f58f3b25126be" providerId="LiveId" clId="{3A7FAC2D-D3D9-40DB-BE7E-8F6E44479117}" dt="2021-09-04T23:57:56.304" v="1012" actId="478"/>
        <pc:sldMkLst>
          <pc:docMk/>
          <pc:sldMk cId="3429700833" sldId="268"/>
        </pc:sldMkLst>
        <pc:spChg chg="add del mod">
          <ac:chgData name="Russell MacGregor" userId="506f58f3b25126be" providerId="LiveId" clId="{3A7FAC2D-D3D9-40DB-BE7E-8F6E44479117}" dt="2021-09-04T23:47:29.308" v="879" actId="21"/>
          <ac:spMkLst>
            <pc:docMk/>
            <pc:sldMk cId="3429700833" sldId="268"/>
            <ac:spMk id="6" creationId="{AE81CC48-AFC2-4D9A-86AD-DDD6AB24D902}"/>
          </ac:spMkLst>
        </pc:spChg>
        <pc:spChg chg="add mod">
          <ac:chgData name="Russell MacGregor" userId="506f58f3b25126be" providerId="LiveId" clId="{3A7FAC2D-D3D9-40DB-BE7E-8F6E44479117}" dt="2021-09-04T23:47:08.815" v="877" actId="12788"/>
          <ac:spMkLst>
            <pc:docMk/>
            <pc:sldMk cId="3429700833" sldId="268"/>
            <ac:spMk id="7" creationId="{FA76B2AE-3CD5-4DAC-B33E-03ADFA96A137}"/>
          </ac:spMkLst>
        </pc:spChg>
        <pc:spChg chg="add mod">
          <ac:chgData name="Russell MacGregor" userId="506f58f3b25126be" providerId="LiveId" clId="{3A7FAC2D-D3D9-40DB-BE7E-8F6E44479117}" dt="2021-09-04T23:47:30.386" v="881"/>
          <ac:spMkLst>
            <pc:docMk/>
            <pc:sldMk cId="3429700833" sldId="268"/>
            <ac:spMk id="8" creationId="{3A63BD93-8A4C-4DC3-98F0-7AD5ED547D64}"/>
          </ac:spMkLst>
        </pc:spChg>
        <pc:spChg chg="del">
          <ac:chgData name="Russell MacGregor" userId="506f58f3b25126be" providerId="LiveId" clId="{3A7FAC2D-D3D9-40DB-BE7E-8F6E44479117}" dt="2021-09-04T23:46:41.159" v="847" actId="478"/>
          <ac:spMkLst>
            <pc:docMk/>
            <pc:sldMk cId="3429700833" sldId="268"/>
            <ac:spMk id="18" creationId="{D5689C60-B522-48F2-830E-9FA7C306A2F6}"/>
          </ac:spMkLst>
        </pc:spChg>
        <pc:spChg chg="del">
          <ac:chgData name="Russell MacGregor" userId="506f58f3b25126be" providerId="LiveId" clId="{3A7FAC2D-D3D9-40DB-BE7E-8F6E44479117}" dt="2021-09-04T23:47:30.136" v="880" actId="478"/>
          <ac:spMkLst>
            <pc:docMk/>
            <pc:sldMk cId="3429700833" sldId="268"/>
            <ac:spMk id="26" creationId="{A9EC5E32-ACC7-4CD1-A198-A8B63F4D4241}"/>
          </ac:spMkLst>
        </pc:spChg>
        <pc:picChg chg="mod">
          <ac:chgData name="Russell MacGregor" userId="506f58f3b25126be" providerId="LiveId" clId="{3A7FAC2D-D3D9-40DB-BE7E-8F6E44479117}" dt="2021-09-04T23:57:23.523" v="1004"/>
          <ac:picMkLst>
            <pc:docMk/>
            <pc:sldMk cId="3429700833" sldId="268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38:43.421" v="737" actId="21"/>
          <ac:picMkLst>
            <pc:docMk/>
            <pc:sldMk cId="3429700833" sldId="268"/>
            <ac:picMk id="5" creationId="{B180C80A-6AF3-4D5E-AB3D-4E775AA5D1DF}"/>
          </ac:picMkLst>
        </pc:picChg>
        <pc:picChg chg="add del mod">
          <ac:chgData name="Russell MacGregor" userId="506f58f3b25126be" providerId="LiveId" clId="{3A7FAC2D-D3D9-40DB-BE7E-8F6E44479117}" dt="2021-09-04T23:57:25.385" v="1005" actId="21"/>
          <ac:picMkLst>
            <pc:docMk/>
            <pc:sldMk cId="3429700833" sldId="268"/>
            <ac:picMk id="9" creationId="{8DC5D70D-97E8-4746-A0B1-FB66E36A8930}"/>
          </ac:picMkLst>
        </pc:picChg>
        <pc:picChg chg="add del mod">
          <ac:chgData name="Russell MacGregor" userId="506f58f3b25126be" providerId="LiveId" clId="{3A7FAC2D-D3D9-40DB-BE7E-8F6E44479117}" dt="2021-09-04T23:57:56.304" v="1012" actId="478"/>
          <ac:picMkLst>
            <pc:docMk/>
            <pc:sldMk cId="3429700833" sldId="268"/>
            <ac:picMk id="12290" creationId="{BA049D71-D166-4783-A24A-3C01F77D74BF}"/>
          </ac:picMkLst>
        </pc:picChg>
      </pc:sldChg>
      <pc:sldChg chg="addSp delSp modSp add mod">
        <pc:chgData name="Russell MacGregor" userId="506f58f3b25126be" providerId="LiveId" clId="{3A7FAC2D-D3D9-40DB-BE7E-8F6E44479117}" dt="2021-09-04T23:58:43.959" v="1024" actId="21"/>
        <pc:sldMkLst>
          <pc:docMk/>
          <pc:sldMk cId="496838982" sldId="269"/>
        </pc:sldMkLst>
        <pc:spChg chg="add mod">
          <ac:chgData name="Russell MacGregor" userId="506f58f3b25126be" providerId="LiveId" clId="{3A7FAC2D-D3D9-40DB-BE7E-8F6E44479117}" dt="2021-09-04T23:48:06.659" v="892"/>
          <ac:spMkLst>
            <pc:docMk/>
            <pc:sldMk cId="496838982" sldId="269"/>
            <ac:spMk id="8" creationId="{FB772D6C-43E1-48E0-B06F-D2BB4CC3ACCF}"/>
          </ac:spMkLst>
        </pc:spChg>
        <pc:spChg chg="del">
          <ac:chgData name="Russell MacGregor" userId="506f58f3b25126be" providerId="LiveId" clId="{3A7FAC2D-D3D9-40DB-BE7E-8F6E44479117}" dt="2021-09-04T23:47:40.315" v="883" actId="478"/>
          <ac:spMkLst>
            <pc:docMk/>
            <pc:sldMk cId="496838982" sldId="269"/>
            <ac:spMk id="18" creationId="{D5689C60-B522-48F2-830E-9FA7C306A2F6}"/>
          </ac:spMkLst>
        </pc:spChg>
        <pc:picChg chg="mod">
          <ac:chgData name="Russell MacGregor" userId="506f58f3b25126be" providerId="LiveId" clId="{3A7FAC2D-D3D9-40DB-BE7E-8F6E44479117}" dt="2021-09-04T23:58:22.385" v="1017"/>
          <ac:picMkLst>
            <pc:docMk/>
            <pc:sldMk cId="496838982" sldId="269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38:54.526" v="740" actId="478"/>
          <ac:picMkLst>
            <pc:docMk/>
            <pc:sldMk cId="496838982" sldId="269"/>
            <ac:picMk id="5" creationId="{4E1609F9-1C77-4860-9CE7-7DEF64F95202}"/>
          </ac:picMkLst>
        </pc:picChg>
        <pc:picChg chg="add del mod">
          <ac:chgData name="Russell MacGregor" userId="506f58f3b25126be" providerId="LiveId" clId="{3A7FAC2D-D3D9-40DB-BE7E-8F6E44479117}" dt="2021-09-04T23:39:23.280" v="746" actId="21"/>
          <ac:picMkLst>
            <pc:docMk/>
            <pc:sldMk cId="496838982" sldId="269"/>
            <ac:picMk id="7" creationId="{841DE4CE-E0B9-4FCE-87DF-933060BAA75A}"/>
          </ac:picMkLst>
        </pc:picChg>
        <pc:picChg chg="add del mod">
          <ac:chgData name="Russell MacGregor" userId="506f58f3b25126be" providerId="LiveId" clId="{3A7FAC2D-D3D9-40DB-BE7E-8F6E44479117}" dt="2021-09-04T23:57:36.689" v="1009" actId="478"/>
          <ac:picMkLst>
            <pc:docMk/>
            <pc:sldMk cId="496838982" sldId="269"/>
            <ac:picMk id="9" creationId="{B051359B-0D35-4D2A-8C30-6C35FC08D5F4}"/>
          </ac:picMkLst>
        </pc:picChg>
        <pc:picChg chg="add del">
          <ac:chgData name="Russell MacGregor" userId="506f58f3b25126be" providerId="LiveId" clId="{3A7FAC2D-D3D9-40DB-BE7E-8F6E44479117}" dt="2021-09-04T23:39:07.967" v="742" actId="21"/>
          <ac:picMkLst>
            <pc:docMk/>
            <pc:sldMk cId="496838982" sldId="269"/>
            <ac:picMk id="11266" creationId="{F969FBD7-6BDE-4AC2-BD01-8D6D8C883705}"/>
          </ac:picMkLst>
        </pc:picChg>
        <pc:picChg chg="add del mod">
          <ac:chgData name="Russell MacGregor" userId="506f58f3b25126be" providerId="LiveId" clId="{3A7FAC2D-D3D9-40DB-BE7E-8F6E44479117}" dt="2021-09-04T23:58:43.959" v="1024" actId="21"/>
          <ac:picMkLst>
            <pc:docMk/>
            <pc:sldMk cId="496838982" sldId="269"/>
            <ac:picMk id="11268" creationId="{FCA32F2E-62B2-44C8-AEBC-901DED6278A7}"/>
          </ac:picMkLst>
        </pc:picChg>
        <pc:picChg chg="add del mod">
          <ac:chgData name="Russell MacGregor" userId="506f58f3b25126be" providerId="LiveId" clId="{3A7FAC2D-D3D9-40DB-BE7E-8F6E44479117}" dt="2021-09-04T23:58:23.991" v="1018" actId="478"/>
          <ac:picMkLst>
            <pc:docMk/>
            <pc:sldMk cId="496838982" sldId="269"/>
            <ac:picMk id="11270" creationId="{2FDB9268-0683-41C1-B076-B0C2407226AE}"/>
          </ac:picMkLst>
        </pc:picChg>
      </pc:sldChg>
      <pc:sldChg chg="addSp delSp modSp add mod">
        <pc:chgData name="Russell MacGregor" userId="506f58f3b25126be" providerId="LiveId" clId="{3A7FAC2D-D3D9-40DB-BE7E-8F6E44479117}" dt="2021-09-04T23:58:37.775" v="1023" actId="478"/>
        <pc:sldMkLst>
          <pc:docMk/>
          <pc:sldMk cId="559621652" sldId="270"/>
        </pc:sldMkLst>
        <pc:spChg chg="add mod">
          <ac:chgData name="Russell MacGregor" userId="506f58f3b25126be" providerId="LiveId" clId="{3A7FAC2D-D3D9-40DB-BE7E-8F6E44479117}" dt="2021-09-04T23:48:08.441" v="893"/>
          <ac:spMkLst>
            <pc:docMk/>
            <pc:sldMk cId="559621652" sldId="270"/>
            <ac:spMk id="6" creationId="{9E23D0D9-25C2-4BE4-A0F4-1EF5D13E115D}"/>
          </ac:spMkLst>
        </pc:spChg>
        <pc:spChg chg="add del mod">
          <ac:chgData name="Russell MacGregor" userId="506f58f3b25126be" providerId="LiveId" clId="{3A7FAC2D-D3D9-40DB-BE7E-8F6E44479117}" dt="2021-09-04T23:48:34.102" v="905" actId="21"/>
          <ac:spMkLst>
            <pc:docMk/>
            <pc:sldMk cId="559621652" sldId="270"/>
            <ac:spMk id="7" creationId="{505BD623-4C28-46CB-888C-EB8A16FE8F85}"/>
          </ac:spMkLst>
        </pc:spChg>
        <pc:spChg chg="add mod">
          <ac:chgData name="Russell MacGregor" userId="506f58f3b25126be" providerId="LiveId" clId="{3A7FAC2D-D3D9-40DB-BE7E-8F6E44479117}" dt="2021-09-04T23:48:35.136" v="907"/>
          <ac:spMkLst>
            <pc:docMk/>
            <pc:sldMk cId="559621652" sldId="270"/>
            <ac:spMk id="8" creationId="{147775EA-D670-4D28-980E-410522C93856}"/>
          </ac:spMkLst>
        </pc:spChg>
        <pc:spChg chg="del">
          <ac:chgData name="Russell MacGregor" userId="506f58f3b25126be" providerId="LiveId" clId="{3A7FAC2D-D3D9-40DB-BE7E-8F6E44479117}" dt="2021-09-04T23:47:42.647" v="884" actId="478"/>
          <ac:spMkLst>
            <pc:docMk/>
            <pc:sldMk cId="559621652" sldId="270"/>
            <ac:spMk id="18" creationId="{D5689C60-B522-48F2-830E-9FA7C306A2F6}"/>
          </ac:spMkLst>
        </pc:spChg>
        <pc:spChg chg="del">
          <ac:chgData name="Russell MacGregor" userId="506f58f3b25126be" providerId="LiveId" clId="{3A7FAC2D-D3D9-40DB-BE7E-8F6E44479117}" dt="2021-09-04T23:48:34.978" v="906" actId="478"/>
          <ac:spMkLst>
            <pc:docMk/>
            <pc:sldMk cId="559621652" sldId="270"/>
            <ac:spMk id="26" creationId="{A9EC5E32-ACC7-4CD1-A198-A8B63F4D4241}"/>
          </ac:spMkLst>
        </pc:spChg>
        <pc:picChg chg="mod">
          <ac:chgData name="Russell MacGregor" userId="506f58f3b25126be" providerId="LiveId" clId="{3A7FAC2D-D3D9-40DB-BE7E-8F6E44479117}" dt="2021-09-04T23:58:36.091" v="1022"/>
          <ac:picMkLst>
            <pc:docMk/>
            <pc:sldMk cId="559621652" sldId="270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39:32.903" v="750" actId="21"/>
          <ac:picMkLst>
            <pc:docMk/>
            <pc:sldMk cId="559621652" sldId="270"/>
            <ac:picMk id="5" creationId="{C3281C8D-AD8E-4510-8DFF-453988585BFB}"/>
          </ac:picMkLst>
        </pc:picChg>
        <pc:picChg chg="add del mod">
          <ac:chgData name="Russell MacGregor" userId="506f58f3b25126be" providerId="LiveId" clId="{3A7FAC2D-D3D9-40DB-BE7E-8F6E44479117}" dt="2021-09-04T23:58:37.775" v="1023" actId="478"/>
          <ac:picMkLst>
            <pc:docMk/>
            <pc:sldMk cId="559621652" sldId="270"/>
            <ac:picMk id="17410" creationId="{70B50FBB-9E0E-4E24-9ACD-58722A4AABC2}"/>
          </ac:picMkLst>
        </pc:picChg>
      </pc:sldChg>
      <pc:sldChg chg="addSp delSp modSp add mod">
        <pc:chgData name="Russell MacGregor" userId="506f58f3b25126be" providerId="LiveId" clId="{3A7FAC2D-D3D9-40DB-BE7E-8F6E44479117}" dt="2021-09-04T23:58:59.895" v="1028" actId="21"/>
        <pc:sldMkLst>
          <pc:docMk/>
          <pc:sldMk cId="3977783345" sldId="271"/>
        </pc:sldMkLst>
        <pc:spChg chg="add del mod">
          <ac:chgData name="Russell MacGregor" userId="506f58f3b25126be" providerId="LiveId" clId="{3A7FAC2D-D3D9-40DB-BE7E-8F6E44479117}" dt="2021-09-04T23:48:12.004" v="899"/>
          <ac:spMkLst>
            <pc:docMk/>
            <pc:sldMk cId="3977783345" sldId="271"/>
            <ac:spMk id="6" creationId="{AFA26092-EE7C-4507-AAC2-5DE7BE924DBD}"/>
          </ac:spMkLst>
        </pc:spChg>
        <pc:spChg chg="add mod">
          <ac:chgData name="Russell MacGregor" userId="506f58f3b25126be" providerId="LiveId" clId="{3A7FAC2D-D3D9-40DB-BE7E-8F6E44479117}" dt="2021-09-04T23:48:12.697" v="900"/>
          <ac:spMkLst>
            <pc:docMk/>
            <pc:sldMk cId="3977783345" sldId="271"/>
            <ac:spMk id="7" creationId="{58B6C30F-7057-4B3A-B8D4-7E27667CA1F3}"/>
          </ac:spMkLst>
        </pc:spChg>
        <pc:spChg chg="add del mod">
          <ac:chgData name="Russell MacGregor" userId="506f58f3b25126be" providerId="LiveId" clId="{3A7FAC2D-D3D9-40DB-BE7E-8F6E44479117}" dt="2021-09-04T23:48:50.532" v="910" actId="21"/>
          <ac:spMkLst>
            <pc:docMk/>
            <pc:sldMk cId="3977783345" sldId="271"/>
            <ac:spMk id="8" creationId="{B3C0E797-2E1A-403A-A02C-AF861D958D10}"/>
          </ac:spMkLst>
        </pc:spChg>
        <pc:spChg chg="add del mod">
          <ac:chgData name="Russell MacGregor" userId="506f58f3b25126be" providerId="LiveId" clId="{3A7FAC2D-D3D9-40DB-BE7E-8F6E44479117}" dt="2021-09-04T23:48:55.772" v="912" actId="21"/>
          <ac:spMkLst>
            <pc:docMk/>
            <pc:sldMk cId="3977783345" sldId="271"/>
            <ac:spMk id="9" creationId="{213C9D74-571D-4951-B639-613A0678563E}"/>
          </ac:spMkLst>
        </pc:spChg>
        <pc:spChg chg="add del mod">
          <ac:chgData name="Russell MacGregor" userId="506f58f3b25126be" providerId="LiveId" clId="{3A7FAC2D-D3D9-40DB-BE7E-8F6E44479117}" dt="2021-09-04T23:49:31.529" v="920" actId="478"/>
          <ac:spMkLst>
            <pc:docMk/>
            <pc:sldMk cId="3977783345" sldId="271"/>
            <ac:spMk id="10" creationId="{600B2C27-ED0B-4F5E-9768-70EA2F76E5E0}"/>
          </ac:spMkLst>
        </pc:spChg>
        <pc:spChg chg="add mod">
          <ac:chgData name="Russell MacGregor" userId="506f58f3b25126be" providerId="LiveId" clId="{3A7FAC2D-D3D9-40DB-BE7E-8F6E44479117}" dt="2021-09-04T23:49:31.793" v="921"/>
          <ac:spMkLst>
            <pc:docMk/>
            <pc:sldMk cId="3977783345" sldId="271"/>
            <ac:spMk id="11" creationId="{C8AE8DEE-D88E-42CD-9FAB-1091372E1A42}"/>
          </ac:spMkLst>
        </pc:spChg>
        <pc:spChg chg="del">
          <ac:chgData name="Russell MacGregor" userId="506f58f3b25126be" providerId="LiveId" clId="{3A7FAC2D-D3D9-40DB-BE7E-8F6E44479117}" dt="2021-09-04T23:47:46.624" v="887" actId="478"/>
          <ac:spMkLst>
            <pc:docMk/>
            <pc:sldMk cId="3977783345" sldId="271"/>
            <ac:spMk id="18" creationId="{D5689C60-B522-48F2-830E-9FA7C306A2F6}"/>
          </ac:spMkLst>
        </pc:spChg>
        <pc:spChg chg="del">
          <ac:chgData name="Russell MacGregor" userId="506f58f3b25126be" providerId="LiveId" clId="{3A7FAC2D-D3D9-40DB-BE7E-8F6E44479117}" dt="2021-09-04T23:48:57.300" v="913" actId="478"/>
          <ac:spMkLst>
            <pc:docMk/>
            <pc:sldMk cId="3977783345" sldId="271"/>
            <ac:spMk id="26" creationId="{A9EC5E32-ACC7-4CD1-A198-A8B63F4D4241}"/>
          </ac:spMkLst>
        </pc:spChg>
        <pc:picChg chg="add del mod">
          <ac:chgData name="Russell MacGregor" userId="506f58f3b25126be" providerId="LiveId" clId="{3A7FAC2D-D3D9-40DB-BE7E-8F6E44479117}" dt="2021-09-04T23:58:57.997" v="1027"/>
          <ac:picMkLst>
            <pc:docMk/>
            <pc:sldMk cId="3977783345" sldId="271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39:39.367" v="753" actId="21"/>
          <ac:picMkLst>
            <pc:docMk/>
            <pc:sldMk cId="3977783345" sldId="271"/>
            <ac:picMk id="5" creationId="{9D8254FD-D809-447D-9BD9-40F41A8F5D68}"/>
          </ac:picMkLst>
        </pc:picChg>
        <pc:picChg chg="add del mod">
          <ac:chgData name="Russell MacGregor" userId="506f58f3b25126be" providerId="LiveId" clId="{3A7FAC2D-D3D9-40DB-BE7E-8F6E44479117}" dt="2021-09-04T23:58:59.895" v="1028" actId="21"/>
          <ac:picMkLst>
            <pc:docMk/>
            <pc:sldMk cId="3977783345" sldId="271"/>
            <ac:picMk id="12" creationId="{5A1320B3-C866-46C9-AC25-1769D1D79FD5}"/>
          </ac:picMkLst>
        </pc:picChg>
      </pc:sldChg>
      <pc:sldChg chg="addSp delSp modSp add mod">
        <pc:chgData name="Russell MacGregor" userId="506f58f3b25126be" providerId="LiveId" clId="{3A7FAC2D-D3D9-40DB-BE7E-8F6E44479117}" dt="2021-09-05T00:00:01.659" v="1038" actId="21"/>
        <pc:sldMkLst>
          <pc:docMk/>
          <pc:sldMk cId="833656625" sldId="272"/>
        </pc:sldMkLst>
        <pc:spChg chg="add mod">
          <ac:chgData name="Russell MacGregor" userId="506f58f3b25126be" providerId="LiveId" clId="{3A7FAC2D-D3D9-40DB-BE7E-8F6E44479117}" dt="2021-09-04T23:48:15.207" v="901"/>
          <ac:spMkLst>
            <pc:docMk/>
            <pc:sldMk cId="833656625" sldId="272"/>
            <ac:spMk id="6" creationId="{F7B0BE74-5228-4EEC-A343-B71DCE5CA925}"/>
          </ac:spMkLst>
        </pc:spChg>
        <pc:spChg chg="add del mod">
          <ac:chgData name="Russell MacGregor" userId="506f58f3b25126be" providerId="LiveId" clId="{3A7FAC2D-D3D9-40DB-BE7E-8F6E44479117}" dt="2021-09-04T23:49:07.620" v="917" actId="21"/>
          <ac:spMkLst>
            <pc:docMk/>
            <pc:sldMk cId="833656625" sldId="272"/>
            <ac:spMk id="7" creationId="{52E13A57-A1CD-42CE-9981-7654401FE3F5}"/>
          </ac:spMkLst>
        </pc:spChg>
        <pc:spChg chg="add del mod">
          <ac:chgData name="Russell MacGregor" userId="506f58f3b25126be" providerId="LiveId" clId="{3A7FAC2D-D3D9-40DB-BE7E-8F6E44479117}" dt="2021-09-04T23:49:47.697" v="927" actId="478"/>
          <ac:spMkLst>
            <pc:docMk/>
            <pc:sldMk cId="833656625" sldId="272"/>
            <ac:spMk id="8" creationId="{C4462BF1-68C0-47AF-A223-428C31B2558A}"/>
          </ac:spMkLst>
        </pc:spChg>
        <pc:spChg chg="add del mod">
          <ac:chgData name="Russell MacGregor" userId="506f58f3b25126be" providerId="LiveId" clId="{3A7FAC2D-D3D9-40DB-BE7E-8F6E44479117}" dt="2021-09-04T23:49:46.856" v="926" actId="21"/>
          <ac:spMkLst>
            <pc:docMk/>
            <pc:sldMk cId="833656625" sldId="272"/>
            <ac:spMk id="9" creationId="{D24BB708-CE2D-447D-9589-35973C81F377}"/>
          </ac:spMkLst>
        </pc:spChg>
        <pc:spChg chg="add mod">
          <ac:chgData name="Russell MacGregor" userId="506f58f3b25126be" providerId="LiveId" clId="{3A7FAC2D-D3D9-40DB-BE7E-8F6E44479117}" dt="2021-09-04T23:49:47.839" v="928"/>
          <ac:spMkLst>
            <pc:docMk/>
            <pc:sldMk cId="833656625" sldId="272"/>
            <ac:spMk id="10" creationId="{0126662F-FB4D-4BDE-80CF-ED037B98CE32}"/>
          </ac:spMkLst>
        </pc:spChg>
        <pc:spChg chg="del">
          <ac:chgData name="Russell MacGregor" userId="506f58f3b25126be" providerId="LiveId" clId="{3A7FAC2D-D3D9-40DB-BE7E-8F6E44479117}" dt="2021-09-04T23:47:49.186" v="888" actId="478"/>
          <ac:spMkLst>
            <pc:docMk/>
            <pc:sldMk cId="833656625" sldId="272"/>
            <ac:spMk id="18" creationId="{D5689C60-B522-48F2-830E-9FA7C306A2F6}"/>
          </ac:spMkLst>
        </pc:spChg>
        <pc:spChg chg="del">
          <ac:chgData name="Russell MacGregor" userId="506f58f3b25126be" providerId="LiveId" clId="{3A7FAC2D-D3D9-40DB-BE7E-8F6E44479117}" dt="2021-09-04T23:49:11.574" v="918" actId="478"/>
          <ac:spMkLst>
            <pc:docMk/>
            <pc:sldMk cId="833656625" sldId="272"/>
            <ac:spMk id="26" creationId="{A9EC5E32-ACC7-4CD1-A198-A8B63F4D4241}"/>
          </ac:spMkLst>
        </pc:spChg>
        <pc:picChg chg="mod">
          <ac:chgData name="Russell MacGregor" userId="506f58f3b25126be" providerId="LiveId" clId="{3A7FAC2D-D3D9-40DB-BE7E-8F6E44479117}" dt="2021-09-05T00:00:00.048" v="1037"/>
          <ac:picMkLst>
            <pc:docMk/>
            <pc:sldMk cId="833656625" sldId="272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39:46.121" v="756" actId="21"/>
          <ac:picMkLst>
            <pc:docMk/>
            <pc:sldMk cId="833656625" sldId="272"/>
            <ac:picMk id="5" creationId="{63269921-ACA8-4F2C-A931-22011C257FFD}"/>
          </ac:picMkLst>
        </pc:picChg>
        <pc:picChg chg="add del mod">
          <ac:chgData name="Russell MacGregor" userId="506f58f3b25126be" providerId="LiveId" clId="{3A7FAC2D-D3D9-40DB-BE7E-8F6E44479117}" dt="2021-09-04T23:59:11.813" v="1031" actId="21"/>
          <ac:picMkLst>
            <pc:docMk/>
            <pc:sldMk cId="833656625" sldId="272"/>
            <ac:picMk id="11" creationId="{77E2A502-8145-4DA8-9C14-EB34BA63746A}"/>
          </ac:picMkLst>
        </pc:picChg>
        <pc:picChg chg="add del mod">
          <ac:chgData name="Russell MacGregor" userId="506f58f3b25126be" providerId="LiveId" clId="{3A7FAC2D-D3D9-40DB-BE7E-8F6E44479117}" dt="2021-09-05T00:00:01.659" v="1038" actId="21"/>
          <ac:picMkLst>
            <pc:docMk/>
            <pc:sldMk cId="833656625" sldId="272"/>
            <ac:picMk id="15362" creationId="{C6D3DC53-25A6-4FCF-A79C-AD730746C98E}"/>
          </ac:picMkLst>
        </pc:picChg>
      </pc:sldChg>
      <pc:sldChg chg="addSp delSp modSp add mod">
        <pc:chgData name="Russell MacGregor" userId="506f58f3b25126be" providerId="LiveId" clId="{3A7FAC2D-D3D9-40DB-BE7E-8F6E44479117}" dt="2021-09-05T00:00:17.132" v="1041" actId="478"/>
        <pc:sldMkLst>
          <pc:docMk/>
          <pc:sldMk cId="4186618846" sldId="273"/>
        </pc:sldMkLst>
        <pc:spChg chg="add del mod">
          <ac:chgData name="Russell MacGregor" userId="506f58f3b25126be" providerId="LiveId" clId="{3A7FAC2D-D3D9-40DB-BE7E-8F6E44479117}" dt="2021-09-04T23:47:54.511" v="891"/>
          <ac:spMkLst>
            <pc:docMk/>
            <pc:sldMk cId="4186618846" sldId="273"/>
            <ac:spMk id="6" creationId="{610FF553-6C2E-47A1-8AFF-0CD439994F72}"/>
          </ac:spMkLst>
        </pc:spChg>
        <pc:spChg chg="add mod">
          <ac:chgData name="Russell MacGregor" userId="506f58f3b25126be" providerId="LiveId" clId="{3A7FAC2D-D3D9-40DB-BE7E-8F6E44479117}" dt="2021-09-04T23:48:17.299" v="902"/>
          <ac:spMkLst>
            <pc:docMk/>
            <pc:sldMk cId="4186618846" sldId="273"/>
            <ac:spMk id="7" creationId="{60820CBE-0D78-4712-8FDF-E4A26F23AB82}"/>
          </ac:spMkLst>
        </pc:spChg>
        <pc:spChg chg="add del mod">
          <ac:chgData name="Russell MacGregor" userId="506f58f3b25126be" providerId="LiveId" clId="{3A7FAC2D-D3D9-40DB-BE7E-8F6E44479117}" dt="2021-09-04T23:50:05.453" v="932" actId="21"/>
          <ac:spMkLst>
            <pc:docMk/>
            <pc:sldMk cId="4186618846" sldId="273"/>
            <ac:spMk id="8" creationId="{CFE5F48C-88A1-4C78-BD14-BCE416B211DE}"/>
          </ac:spMkLst>
        </pc:spChg>
        <pc:spChg chg="add mod">
          <ac:chgData name="Russell MacGregor" userId="506f58f3b25126be" providerId="LiveId" clId="{3A7FAC2D-D3D9-40DB-BE7E-8F6E44479117}" dt="2021-09-04T23:50:06.384" v="934"/>
          <ac:spMkLst>
            <pc:docMk/>
            <pc:sldMk cId="4186618846" sldId="273"/>
            <ac:spMk id="9" creationId="{D6D10E28-BD57-44DC-B0EF-FF88C353DDAF}"/>
          </ac:spMkLst>
        </pc:spChg>
        <pc:spChg chg="del">
          <ac:chgData name="Russell MacGregor" userId="506f58f3b25126be" providerId="LiveId" clId="{3A7FAC2D-D3D9-40DB-BE7E-8F6E44479117}" dt="2021-09-04T23:47:52.112" v="889" actId="478"/>
          <ac:spMkLst>
            <pc:docMk/>
            <pc:sldMk cId="4186618846" sldId="273"/>
            <ac:spMk id="18" creationId="{D5689C60-B522-48F2-830E-9FA7C306A2F6}"/>
          </ac:spMkLst>
        </pc:spChg>
        <pc:spChg chg="del">
          <ac:chgData name="Russell MacGregor" userId="506f58f3b25126be" providerId="LiveId" clId="{3A7FAC2D-D3D9-40DB-BE7E-8F6E44479117}" dt="2021-09-04T23:50:06.265" v="933" actId="478"/>
          <ac:spMkLst>
            <pc:docMk/>
            <pc:sldMk cId="4186618846" sldId="273"/>
            <ac:spMk id="26" creationId="{A9EC5E32-ACC7-4CD1-A198-A8B63F4D4241}"/>
          </ac:spMkLst>
        </pc:spChg>
        <pc:picChg chg="mod">
          <ac:chgData name="Russell MacGregor" userId="506f58f3b25126be" providerId="LiveId" clId="{3A7FAC2D-D3D9-40DB-BE7E-8F6E44479117}" dt="2021-09-05T00:00:15.759" v="1040"/>
          <ac:picMkLst>
            <pc:docMk/>
            <pc:sldMk cId="4186618846" sldId="273"/>
            <ac:picMk id="2" creationId="{1657F839-FB2D-4887-89DC-CD1107949265}"/>
          </ac:picMkLst>
        </pc:picChg>
        <pc:picChg chg="add del mod">
          <ac:chgData name="Russell MacGregor" userId="506f58f3b25126be" providerId="LiveId" clId="{3A7FAC2D-D3D9-40DB-BE7E-8F6E44479117}" dt="2021-09-04T23:39:52.455" v="759" actId="478"/>
          <ac:picMkLst>
            <pc:docMk/>
            <pc:sldMk cId="4186618846" sldId="273"/>
            <ac:picMk id="5" creationId="{2726EDC6-0300-40D9-8195-91E01B5B1F70}"/>
          </ac:picMkLst>
        </pc:picChg>
        <pc:picChg chg="add del mod">
          <ac:chgData name="Russell MacGregor" userId="506f58f3b25126be" providerId="LiveId" clId="{3A7FAC2D-D3D9-40DB-BE7E-8F6E44479117}" dt="2021-09-04T23:59:19.100" v="1034" actId="478"/>
          <ac:picMkLst>
            <pc:docMk/>
            <pc:sldMk cId="4186618846" sldId="273"/>
            <ac:picMk id="10" creationId="{42F11DFB-D223-402A-8D59-427D6D6D44A5}"/>
          </ac:picMkLst>
        </pc:picChg>
        <pc:picChg chg="add del mod">
          <ac:chgData name="Russell MacGregor" userId="506f58f3b25126be" providerId="LiveId" clId="{3A7FAC2D-D3D9-40DB-BE7E-8F6E44479117}" dt="2021-09-05T00:00:17.132" v="1041" actId="478"/>
          <ac:picMkLst>
            <pc:docMk/>
            <pc:sldMk cId="4186618846" sldId="273"/>
            <ac:picMk id="11" creationId="{1782C3BB-BEB1-4F07-A3BD-ACA65B532C82}"/>
          </ac:picMkLst>
        </pc:picChg>
      </pc:sldChg>
      <pc:sldChg chg="addSp delSp modSp new del mod">
        <pc:chgData name="Russell MacGregor" userId="506f58f3b25126be" providerId="LiveId" clId="{3A7FAC2D-D3D9-40DB-BE7E-8F6E44479117}" dt="2021-09-04T23:47:34.445" v="882" actId="47"/>
        <pc:sldMkLst>
          <pc:docMk/>
          <pc:sldMk cId="1576728924" sldId="274"/>
        </pc:sldMkLst>
        <pc:spChg chg="del mod">
          <ac:chgData name="Russell MacGregor" userId="506f58f3b25126be" providerId="LiveId" clId="{3A7FAC2D-D3D9-40DB-BE7E-8F6E44479117}" dt="2021-09-04T23:45:36.984" v="802" actId="21"/>
          <ac:spMkLst>
            <pc:docMk/>
            <pc:sldMk cId="1576728924" sldId="274"/>
            <ac:spMk id="7" creationId="{50D8AE58-5578-43C3-A30C-35516F969D27}"/>
          </ac:spMkLst>
        </pc:spChg>
        <pc:spChg chg="del mod">
          <ac:chgData name="Russell MacGregor" userId="506f58f3b25126be" providerId="LiveId" clId="{3A7FAC2D-D3D9-40DB-BE7E-8F6E44479117}" dt="2021-09-04T23:45:18.260" v="800" actId="478"/>
          <ac:spMkLst>
            <pc:docMk/>
            <pc:sldMk cId="1576728924" sldId="274"/>
            <ac:spMk id="8" creationId="{23BAD4C1-B765-4DD5-9154-75B2216811AF}"/>
          </ac:spMkLst>
        </pc:spChg>
        <pc:spChg chg="del mod">
          <ac:chgData name="Russell MacGregor" userId="506f58f3b25126be" providerId="LiveId" clId="{3A7FAC2D-D3D9-40DB-BE7E-8F6E44479117}" dt="2021-09-04T23:45:18.260" v="800" actId="478"/>
          <ac:spMkLst>
            <pc:docMk/>
            <pc:sldMk cId="1576728924" sldId="274"/>
            <ac:spMk id="9" creationId="{A5BE16BC-11FF-45F6-8423-C0503D9B50BF}"/>
          </ac:spMkLst>
        </pc:spChg>
        <pc:grpChg chg="del mod">
          <ac:chgData name="Russell MacGregor" userId="506f58f3b25126be" providerId="LiveId" clId="{3A7FAC2D-D3D9-40DB-BE7E-8F6E44479117}" dt="2021-09-04T23:45:15.172" v="799" actId="27803"/>
          <ac:grpSpMkLst>
            <pc:docMk/>
            <pc:sldMk cId="1576728924" sldId="274"/>
            <ac:grpSpMk id="6" creationId="{EFC3CBF2-6398-476C-A4C5-AFABA687515A}"/>
          </ac:grpSpMkLst>
        </pc:grpChg>
        <pc:picChg chg="add del mod">
          <ac:chgData name="Russell MacGregor" userId="506f58f3b25126be" providerId="LiveId" clId="{3A7FAC2D-D3D9-40DB-BE7E-8F6E44479117}" dt="2021-09-04T23:44:59.571" v="795" actId="478"/>
          <ac:picMkLst>
            <pc:docMk/>
            <pc:sldMk cId="1576728924" sldId="274"/>
            <ac:picMk id="3" creationId="{2BAD1E80-4FEB-457A-849C-B11B4DF5530E}"/>
          </ac:picMkLst>
        </pc:picChg>
        <pc:picChg chg="add del mod">
          <ac:chgData name="Russell MacGregor" userId="506f58f3b25126be" providerId="LiveId" clId="{3A7FAC2D-D3D9-40DB-BE7E-8F6E44479117}" dt="2021-09-04T23:45:15.172" v="799" actId="27803"/>
          <ac:picMkLst>
            <pc:docMk/>
            <pc:sldMk cId="1576728924" sldId="274"/>
            <ac:picMk id="5" creationId="{9D5F5B1B-C4B2-4451-ADC2-F3316788DA56}"/>
          </ac:picMkLst>
        </pc:picChg>
      </pc:sldChg>
      <pc:sldChg chg="addSp delSp modSp new mod">
        <pc:chgData name="Russell MacGregor" userId="506f58f3b25126be" providerId="LiveId" clId="{3A7FAC2D-D3D9-40DB-BE7E-8F6E44479117}" dt="2021-09-05T00:09:56.748" v="1220" actId="21"/>
        <pc:sldMkLst>
          <pc:docMk/>
          <pc:sldMk cId="2280707206" sldId="274"/>
        </pc:sldMkLst>
        <pc:spChg chg="add del mod">
          <ac:chgData name="Russell MacGregor" userId="506f58f3b25126be" providerId="LiveId" clId="{3A7FAC2D-D3D9-40DB-BE7E-8F6E44479117}" dt="2021-09-05T00:03:37.505" v="1065" actId="21"/>
          <ac:spMkLst>
            <pc:docMk/>
            <pc:sldMk cId="2280707206" sldId="274"/>
            <ac:spMk id="9" creationId="{115EEC5A-796F-4ACF-8909-A0049BC14CE8}"/>
          </ac:spMkLst>
        </pc:spChg>
        <pc:spChg chg="add del mod">
          <ac:chgData name="Russell MacGregor" userId="506f58f3b25126be" providerId="LiveId" clId="{3A7FAC2D-D3D9-40DB-BE7E-8F6E44479117}" dt="2021-09-05T00:03:43.526" v="1067" actId="21"/>
          <ac:spMkLst>
            <pc:docMk/>
            <pc:sldMk cId="2280707206" sldId="274"/>
            <ac:spMk id="12" creationId="{C7C2F9D3-AB41-4557-BAAC-EDB9F4B28CD8}"/>
          </ac:spMkLst>
        </pc:spChg>
        <pc:spChg chg="add mod ord">
          <ac:chgData name="Russell MacGregor" userId="506f58f3b25126be" providerId="LiveId" clId="{3A7FAC2D-D3D9-40DB-BE7E-8F6E44479117}" dt="2021-09-05T00:04:12.690" v="1082" actId="167"/>
          <ac:spMkLst>
            <pc:docMk/>
            <pc:sldMk cId="2280707206" sldId="274"/>
            <ac:spMk id="13" creationId="{29B08A59-121E-4892-B28C-09E2956E5E1A}"/>
          </ac:spMkLst>
        </pc:spChg>
        <pc:picChg chg="add del mod modCrop">
          <ac:chgData name="Russell MacGregor" userId="506f58f3b25126be" providerId="LiveId" clId="{3A7FAC2D-D3D9-40DB-BE7E-8F6E44479117}" dt="2021-09-05T00:03:00.990" v="1055" actId="21"/>
          <ac:picMkLst>
            <pc:docMk/>
            <pc:sldMk cId="2280707206" sldId="274"/>
            <ac:picMk id="3" creationId="{72C2CB10-B5D6-4EB5-97DB-7FD38CE3F685}"/>
          </ac:picMkLst>
        </pc:picChg>
        <pc:picChg chg="add del mod">
          <ac:chgData name="Russell MacGregor" userId="506f58f3b25126be" providerId="LiveId" clId="{3A7FAC2D-D3D9-40DB-BE7E-8F6E44479117}" dt="2021-09-05T00:03:22.823" v="1062" actId="21"/>
          <ac:picMkLst>
            <pc:docMk/>
            <pc:sldMk cId="2280707206" sldId="274"/>
            <ac:picMk id="5" creationId="{75729490-878A-4E92-834E-7B35A2364C89}"/>
          </ac:picMkLst>
        </pc:picChg>
        <pc:picChg chg="add del mod">
          <ac:chgData name="Russell MacGregor" userId="506f58f3b25126be" providerId="LiveId" clId="{3A7FAC2D-D3D9-40DB-BE7E-8F6E44479117}" dt="2021-09-05T00:03:22.823" v="1062" actId="21"/>
          <ac:picMkLst>
            <pc:docMk/>
            <pc:sldMk cId="2280707206" sldId="274"/>
            <ac:picMk id="7" creationId="{545EB30E-99FE-4438-B276-D03D43ADF972}"/>
          </ac:picMkLst>
        </pc:picChg>
        <pc:picChg chg="add del mod">
          <ac:chgData name="Russell MacGregor" userId="506f58f3b25126be" providerId="LiveId" clId="{3A7FAC2D-D3D9-40DB-BE7E-8F6E44479117}" dt="2021-09-05T00:03:48.738" v="1071" actId="21"/>
          <ac:picMkLst>
            <pc:docMk/>
            <pc:sldMk cId="2280707206" sldId="274"/>
            <ac:picMk id="8" creationId="{1850C54A-2791-4402-BD55-B28D8964A6B6}"/>
          </ac:picMkLst>
        </pc:picChg>
        <pc:picChg chg="add del mod modCrop">
          <ac:chgData name="Russell MacGregor" userId="506f58f3b25126be" providerId="LiveId" clId="{3A7FAC2D-D3D9-40DB-BE7E-8F6E44479117}" dt="2021-09-05T00:04:13.794" v="1083" actId="21"/>
          <ac:picMkLst>
            <pc:docMk/>
            <pc:sldMk cId="2280707206" sldId="274"/>
            <ac:picMk id="10" creationId="{F99EAE92-8C7A-438B-BFCD-03ABFF2AB038}"/>
          </ac:picMkLst>
        </pc:picChg>
        <pc:picChg chg="add del mod modCrop">
          <ac:chgData name="Russell MacGregor" userId="506f58f3b25126be" providerId="LiveId" clId="{3A7FAC2D-D3D9-40DB-BE7E-8F6E44479117}" dt="2021-09-05T00:04:29.204" v="1092" actId="21"/>
          <ac:picMkLst>
            <pc:docMk/>
            <pc:sldMk cId="2280707206" sldId="274"/>
            <ac:picMk id="11" creationId="{02D40053-850B-4BDF-AD26-4CF02F8FA1D9}"/>
          </ac:picMkLst>
        </pc:picChg>
        <pc:picChg chg="add del mod modCrop">
          <ac:chgData name="Russell MacGregor" userId="506f58f3b25126be" providerId="LiveId" clId="{3A7FAC2D-D3D9-40DB-BE7E-8F6E44479117}" dt="2021-09-05T00:06:31.416" v="1142" actId="21"/>
          <ac:picMkLst>
            <pc:docMk/>
            <pc:sldMk cId="2280707206" sldId="274"/>
            <ac:picMk id="15" creationId="{AEF91635-EFEB-416D-8B7D-1885EA07B6A8}"/>
          </ac:picMkLst>
        </pc:picChg>
        <pc:picChg chg="add del mod modCrop">
          <ac:chgData name="Russell MacGregor" userId="506f58f3b25126be" providerId="LiveId" clId="{3A7FAC2D-D3D9-40DB-BE7E-8F6E44479117}" dt="2021-09-05T00:06:13.139" v="1133" actId="21"/>
          <ac:picMkLst>
            <pc:docMk/>
            <pc:sldMk cId="2280707206" sldId="274"/>
            <ac:picMk id="17" creationId="{02785986-9377-448E-A733-0EC86DF61810}"/>
          </ac:picMkLst>
        </pc:picChg>
        <pc:picChg chg="add del mod modCrop">
          <ac:chgData name="Russell MacGregor" userId="506f58f3b25126be" providerId="LiveId" clId="{3A7FAC2D-D3D9-40DB-BE7E-8F6E44479117}" dt="2021-09-05T00:05:57.510" v="1124" actId="21"/>
          <ac:picMkLst>
            <pc:docMk/>
            <pc:sldMk cId="2280707206" sldId="274"/>
            <ac:picMk id="19" creationId="{7A68BE7F-DBC1-4BB3-87C0-97302F8E47D9}"/>
          </ac:picMkLst>
        </pc:picChg>
        <pc:picChg chg="add del mod modCrop">
          <ac:chgData name="Russell MacGregor" userId="506f58f3b25126be" providerId="LiveId" clId="{3A7FAC2D-D3D9-40DB-BE7E-8F6E44479117}" dt="2021-09-05T00:05:38.091" v="1116" actId="21"/>
          <ac:picMkLst>
            <pc:docMk/>
            <pc:sldMk cId="2280707206" sldId="274"/>
            <ac:picMk id="21" creationId="{25C932EE-4528-4CA3-BC81-E5035747C10E}"/>
          </ac:picMkLst>
        </pc:picChg>
        <pc:picChg chg="add del mod modCrop">
          <ac:chgData name="Russell MacGregor" userId="506f58f3b25126be" providerId="LiveId" clId="{3A7FAC2D-D3D9-40DB-BE7E-8F6E44479117}" dt="2021-09-05T00:08:37.591" v="1191" actId="21"/>
          <ac:picMkLst>
            <pc:docMk/>
            <pc:sldMk cId="2280707206" sldId="274"/>
            <ac:picMk id="23" creationId="{FD1BF68A-09E9-419B-83A7-B9FCCA5F6FE5}"/>
          </ac:picMkLst>
        </pc:picChg>
        <pc:picChg chg="add del mod modCrop">
          <ac:chgData name="Russell MacGregor" userId="506f58f3b25126be" providerId="LiveId" clId="{3A7FAC2D-D3D9-40DB-BE7E-8F6E44479117}" dt="2021-09-05T00:08:18.007" v="1184" actId="21"/>
          <ac:picMkLst>
            <pc:docMk/>
            <pc:sldMk cId="2280707206" sldId="274"/>
            <ac:picMk id="25" creationId="{E814CA00-88E8-48AE-900F-47365BB92878}"/>
          </ac:picMkLst>
        </pc:picChg>
        <pc:picChg chg="add del mod modCrop">
          <ac:chgData name="Russell MacGregor" userId="506f58f3b25126be" providerId="LiveId" clId="{3A7FAC2D-D3D9-40DB-BE7E-8F6E44479117}" dt="2021-09-05T00:08:03.221" v="1180" actId="21"/>
          <ac:picMkLst>
            <pc:docMk/>
            <pc:sldMk cId="2280707206" sldId="274"/>
            <ac:picMk id="27" creationId="{87E6D420-6D6B-49FB-8F1A-CB75D64D1AE8}"/>
          </ac:picMkLst>
        </pc:picChg>
        <pc:picChg chg="add del mod modCrop">
          <ac:chgData name="Russell MacGregor" userId="506f58f3b25126be" providerId="LiveId" clId="{3A7FAC2D-D3D9-40DB-BE7E-8F6E44479117}" dt="2021-09-05T00:07:52.574" v="1176" actId="21"/>
          <ac:picMkLst>
            <pc:docMk/>
            <pc:sldMk cId="2280707206" sldId="274"/>
            <ac:picMk id="29" creationId="{64924C0D-CE69-4F50-B085-B6160B0BA053}"/>
          </ac:picMkLst>
        </pc:picChg>
        <pc:picChg chg="add del mod modCrop">
          <ac:chgData name="Russell MacGregor" userId="506f58f3b25126be" providerId="LiveId" clId="{3A7FAC2D-D3D9-40DB-BE7E-8F6E44479117}" dt="2021-09-05T00:09:56.748" v="1220" actId="21"/>
          <ac:picMkLst>
            <pc:docMk/>
            <pc:sldMk cId="2280707206" sldId="274"/>
            <ac:picMk id="31" creationId="{74ACDB02-DE03-4877-A141-CD2976EEA6AD}"/>
          </ac:picMkLst>
        </pc:picChg>
        <pc:picChg chg="add del mod modCrop">
          <ac:chgData name="Russell MacGregor" userId="506f58f3b25126be" providerId="LiveId" clId="{3A7FAC2D-D3D9-40DB-BE7E-8F6E44479117}" dt="2021-09-05T00:09:39.575" v="1216" actId="21"/>
          <ac:picMkLst>
            <pc:docMk/>
            <pc:sldMk cId="2280707206" sldId="274"/>
            <ac:picMk id="33" creationId="{560A325E-8185-47EF-83D2-71CA73E04688}"/>
          </ac:picMkLst>
        </pc:picChg>
      </pc:sldChg>
      <pc:sldChg chg="add del">
        <pc:chgData name="Russell MacGregor" userId="506f58f3b25126be" providerId="LiveId" clId="{3A7FAC2D-D3D9-40DB-BE7E-8F6E44479117}" dt="2021-09-04T23:34:06.643" v="696"/>
        <pc:sldMkLst>
          <pc:docMk/>
          <pc:sldMk cId="2896439540" sldId="274"/>
        </pc:sldMkLst>
      </pc:sldChg>
      <pc:sldChg chg="add del">
        <pc:chgData name="Russell MacGregor" userId="506f58f3b25126be" providerId="LiveId" clId="{3A7FAC2D-D3D9-40DB-BE7E-8F6E44479117}" dt="2021-09-04T23:34:43.209" v="698"/>
        <pc:sldMkLst>
          <pc:docMk/>
          <pc:sldMk cId="4223055587" sldId="274"/>
        </pc:sldMkLst>
      </pc:sldChg>
      <pc:sldChg chg="addSp delSp modSp new mod">
        <pc:chgData name="Russell MacGregor" userId="506f58f3b25126be" providerId="LiveId" clId="{3A7FAC2D-D3D9-40DB-BE7E-8F6E44479117}" dt="2021-09-05T00:12:28.133" v="1254" actId="1582"/>
        <pc:sldMkLst>
          <pc:docMk/>
          <pc:sldMk cId="3569478869" sldId="275"/>
        </pc:sldMkLst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2" creationId="{5B6A6F08-7ED2-4A92-AAC7-692FE94CCDA9}"/>
          </ac:picMkLst>
        </pc:picChg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3" creationId="{EBC4FDB8-E4CE-4621-A5B6-C72807255D12}"/>
          </ac:picMkLst>
        </pc:picChg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4" creationId="{4E2D9D8E-0BA9-463C-BE6A-FC6F4E44046A}"/>
          </ac:picMkLst>
        </pc:picChg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5" creationId="{80C58695-9CA7-4CBF-B063-483ED5DA4BD5}"/>
          </ac:picMkLst>
        </pc:picChg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6" creationId="{6C93EC1A-4D99-4648-A16F-440604DB76C8}"/>
          </ac:picMkLst>
        </pc:picChg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7" creationId="{8AA8549F-F1C3-4360-86CD-10714896A553}"/>
          </ac:picMkLst>
        </pc:picChg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8" creationId="{C9A9F924-BAEC-4946-B183-2B62EF316BE9}"/>
          </ac:picMkLst>
        </pc:picChg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9" creationId="{90A3A22E-A5F1-43B0-9B24-9E250454DDD2}"/>
          </ac:picMkLst>
        </pc:picChg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10" creationId="{EF6C87C7-52F5-4B16-B4C0-B95F9552CDED}"/>
          </ac:picMkLst>
        </pc:picChg>
        <pc:picChg chg="add del mod">
          <ac:chgData name="Russell MacGregor" userId="506f58f3b25126be" providerId="LiveId" clId="{3A7FAC2D-D3D9-40DB-BE7E-8F6E44479117}" dt="2021-09-05T00:08:25.871" v="1187" actId="21"/>
          <ac:picMkLst>
            <pc:docMk/>
            <pc:sldMk cId="3569478869" sldId="275"/>
            <ac:picMk id="11" creationId="{E607DA0F-529F-40D5-B43C-D6B44CA8A514}"/>
          </ac:picMkLst>
        </pc:picChg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12" creationId="{BA1C932B-140A-42BE-9745-C50E0DE9F2F8}"/>
          </ac:picMkLst>
        </pc:picChg>
        <pc:picChg chg="add del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13" creationId="{6DD88EBD-9E59-490D-B390-1A2CB25791E3}"/>
          </ac:picMkLst>
        </pc:picChg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14" creationId="{D6CB09E9-765F-41D8-A8C5-5CCAF4C3BDCE}"/>
          </ac:picMkLst>
        </pc:picChg>
        <pc:picChg chg="add mod">
          <ac:chgData name="Russell MacGregor" userId="506f58f3b25126be" providerId="LiveId" clId="{3A7FAC2D-D3D9-40DB-BE7E-8F6E44479117}" dt="2021-09-05T00:12:28.133" v="1254" actId="1582"/>
          <ac:picMkLst>
            <pc:docMk/>
            <pc:sldMk cId="3569478869" sldId="275"/>
            <ac:picMk id="15" creationId="{A9A330D9-FBC4-4AF0-B154-FEBC80DBB06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3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66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8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76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3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50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1F78B-0EDD-48E7-9A07-6266276C0730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76055-56F6-445E-811D-6B4BC949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6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be the Dog transparent PNG - StickPNG">
            <a:extLst>
              <a:ext uri="{FF2B5EF4-FFF2-40B4-BE49-F238E27FC236}">
                <a16:creationId xmlns:a16="http://schemas.microsoft.com/office/drawing/2014/main" id="{AD823ABD-98EB-4ED5-B6F6-887391D8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" y="1"/>
            <a:ext cx="1552079" cy="200868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abe the Dog transparent PNG - StickPNG">
            <a:extLst>
              <a:ext uri="{FF2B5EF4-FFF2-40B4-BE49-F238E27FC236}">
                <a16:creationId xmlns:a16="http://schemas.microsoft.com/office/drawing/2014/main" id="{9420C870-C633-4616-ADF5-90C95AA53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20" y="9234"/>
            <a:ext cx="2469183" cy="31955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abe the Dog transparent PNG - StickPNG">
            <a:extLst>
              <a:ext uri="{FF2B5EF4-FFF2-40B4-BE49-F238E27FC236}">
                <a16:creationId xmlns:a16="http://schemas.microsoft.com/office/drawing/2014/main" id="{7019DCA1-F6E9-47D9-8220-507EC596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505" y="0"/>
            <a:ext cx="2468880" cy="319519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abe the Dog transparent PNG - StickPNG">
            <a:extLst>
              <a:ext uri="{FF2B5EF4-FFF2-40B4-BE49-F238E27FC236}">
                <a16:creationId xmlns:a16="http://schemas.microsoft.com/office/drawing/2014/main" id="{F3FADCD3-210C-4D21-8934-C6BB6E56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" y="3196354"/>
            <a:ext cx="2472901" cy="320040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abe the Dog transparent PNG - StickPNG">
            <a:extLst>
              <a:ext uri="{FF2B5EF4-FFF2-40B4-BE49-F238E27FC236}">
                <a16:creationId xmlns:a16="http://schemas.microsoft.com/office/drawing/2014/main" id="{6EE258DF-17D8-4B29-881A-11CDB4D9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336" y="3204821"/>
            <a:ext cx="2472901" cy="320040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abe the Dog transparent PNG - StickPNG">
            <a:extLst>
              <a:ext uri="{FF2B5EF4-FFF2-40B4-BE49-F238E27FC236}">
                <a16:creationId xmlns:a16="http://schemas.microsoft.com/office/drawing/2014/main" id="{1AD0C396-3FFC-4158-A0B7-C43DC40B1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965" y="3204821"/>
            <a:ext cx="2472901" cy="320040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abe the Dog transparent PNG - StickPNG">
            <a:extLst>
              <a:ext uri="{FF2B5EF4-FFF2-40B4-BE49-F238E27FC236}">
                <a16:creationId xmlns:a16="http://schemas.microsoft.com/office/drawing/2014/main" id="{394F59B5-E676-4BBB-B157-E40BA417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89" y="6414846"/>
            <a:ext cx="2472901" cy="320040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abe the Dog transparent PNG - StickPNG">
            <a:extLst>
              <a:ext uri="{FF2B5EF4-FFF2-40B4-BE49-F238E27FC236}">
                <a16:creationId xmlns:a16="http://schemas.microsoft.com/office/drawing/2014/main" id="{76E0CC46-2FB5-421A-AEF1-87CB5DBE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6414846"/>
            <a:ext cx="2472901" cy="320040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abe the Dog transparent PNG - StickPNG">
            <a:extLst>
              <a:ext uri="{FF2B5EF4-FFF2-40B4-BE49-F238E27FC236}">
                <a16:creationId xmlns:a16="http://schemas.microsoft.com/office/drawing/2014/main" id="{B9A6EDA0-535A-43A4-81D1-CB320AE78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776" y="6414846"/>
            <a:ext cx="2472901" cy="320040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784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47E9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9EC5E32-ACC7-4CD1-A198-A8B63F4D4241}"/>
              </a:ext>
            </a:extLst>
          </p:cNvPr>
          <p:cNvSpPr>
            <a:spLocks noChangeAspect="1"/>
          </p:cNvSpPr>
          <p:nvPr/>
        </p:nvSpPr>
        <p:spPr>
          <a:xfrm>
            <a:off x="3344331" y="5384685"/>
            <a:ext cx="1083732" cy="1179576"/>
          </a:xfrm>
          <a:custGeom>
            <a:avLst/>
            <a:gdLst>
              <a:gd name="connsiteX0" fmla="*/ 0 w 3597328"/>
              <a:gd name="connsiteY0" fmla="*/ 1957740 h 3915470"/>
              <a:gd name="connsiteX1" fmla="*/ 0 w 3597328"/>
              <a:gd name="connsiteY1" fmla="*/ 3915470 h 3915470"/>
              <a:gd name="connsiteX2" fmla="*/ 1218876 w 3597328"/>
              <a:gd name="connsiteY2" fmla="*/ 3915289 h 3915470"/>
              <a:gd name="connsiteX3" fmla="*/ 3288230 w 3597328"/>
              <a:gd name="connsiteY3" fmla="*/ 3577266 h 3915470"/>
              <a:gd name="connsiteX4" fmla="*/ 3066993 w 3597328"/>
              <a:gd name="connsiteY4" fmla="*/ 1954140 h 3915470"/>
              <a:gd name="connsiteX5" fmla="*/ 2947883 w 3597328"/>
              <a:gd name="connsiteY5" fmla="*/ 1897466 h 3915470"/>
              <a:gd name="connsiteX6" fmla="*/ 3093006 w 3597328"/>
              <a:gd name="connsiteY6" fmla="*/ 1769545 h 3915470"/>
              <a:gd name="connsiteX7" fmla="*/ 2969200 w 3597328"/>
              <a:gd name="connsiteY7" fmla="*/ 259642 h 3915470"/>
              <a:gd name="connsiteX8" fmla="*/ 1202741 w 3597328"/>
              <a:gd name="connsiteY8" fmla="*/ 17307 h 3915470"/>
              <a:gd name="connsiteX9" fmla="*/ 0 w 3597328"/>
              <a:gd name="connsiteY9" fmla="*/ 0 h 3915470"/>
              <a:gd name="connsiteX10" fmla="*/ 0 w 3597328"/>
              <a:gd name="connsiteY10" fmla="*/ 1957740 h 3915470"/>
              <a:gd name="connsiteX11" fmla="*/ 2220697 w 3597328"/>
              <a:gd name="connsiteY11" fmla="*/ 820255 h 3915470"/>
              <a:gd name="connsiteX12" fmla="*/ 2372258 w 3597328"/>
              <a:gd name="connsiteY12" fmla="*/ 1392203 h 3915470"/>
              <a:gd name="connsiteX13" fmla="*/ 1477147 w 3597328"/>
              <a:gd name="connsiteY13" fmla="*/ 1598190 h 3915470"/>
              <a:gd name="connsiteX14" fmla="*/ 936269 w 3597328"/>
              <a:gd name="connsiteY14" fmla="*/ 1606868 h 3915470"/>
              <a:gd name="connsiteX15" fmla="*/ 936317 w 3597328"/>
              <a:gd name="connsiteY15" fmla="*/ 1157916 h 3915470"/>
              <a:gd name="connsiteX16" fmla="*/ 936355 w 3597328"/>
              <a:gd name="connsiteY16" fmla="*/ 708955 h 3915470"/>
              <a:gd name="connsiteX17" fmla="*/ 1509474 w 3597328"/>
              <a:gd name="connsiteY17" fmla="*/ 731234 h 3915470"/>
              <a:gd name="connsiteX18" fmla="*/ 2220697 w 3597328"/>
              <a:gd name="connsiteY18" fmla="*/ 820255 h 3915470"/>
              <a:gd name="connsiteX19" fmla="*/ 2405472 w 3597328"/>
              <a:gd name="connsiteY19" fmla="*/ 2384003 h 3915470"/>
              <a:gd name="connsiteX20" fmla="*/ 2562654 w 3597328"/>
              <a:gd name="connsiteY20" fmla="*/ 3017272 h 3915470"/>
              <a:gd name="connsiteX21" fmla="*/ 1590189 w 3597328"/>
              <a:gd name="connsiteY21" fmla="*/ 3204429 h 3915470"/>
              <a:gd name="connsiteX22" fmla="*/ 936355 w 3597328"/>
              <a:gd name="connsiteY22" fmla="*/ 3205134 h 3915470"/>
              <a:gd name="connsiteX23" fmla="*/ 936355 w 3597328"/>
              <a:gd name="connsiteY23" fmla="*/ 2750277 h 3915470"/>
              <a:gd name="connsiteX24" fmla="*/ 936355 w 3597328"/>
              <a:gd name="connsiteY24" fmla="*/ 2295420 h 3915470"/>
              <a:gd name="connsiteX25" fmla="*/ 1606334 w 3597328"/>
              <a:gd name="connsiteY25" fmla="*/ 2306317 h 3915470"/>
              <a:gd name="connsiteX26" fmla="*/ 2405472 w 3597328"/>
              <a:gd name="connsiteY26" fmla="*/ 2384003 h 391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97328" h="3915470">
                <a:moveTo>
                  <a:pt x="0" y="1957740"/>
                </a:moveTo>
                <a:lnTo>
                  <a:pt x="0" y="3915470"/>
                </a:lnTo>
                <a:lnTo>
                  <a:pt x="1218876" y="3915289"/>
                </a:lnTo>
                <a:cubicBezTo>
                  <a:pt x="2756650" y="3915051"/>
                  <a:pt x="2949159" y="3883609"/>
                  <a:pt x="3288230" y="3577266"/>
                </a:cubicBezTo>
                <a:cubicBezTo>
                  <a:pt x="3784616" y="3128820"/>
                  <a:pt x="3663163" y="2237804"/>
                  <a:pt x="3066993" y="1954140"/>
                </a:cubicBezTo>
                <a:lnTo>
                  <a:pt x="2947883" y="1897466"/>
                </a:lnTo>
                <a:lnTo>
                  <a:pt x="3093006" y="1769545"/>
                </a:lnTo>
                <a:cubicBezTo>
                  <a:pt x="3550777" y="1366018"/>
                  <a:pt x="3489150" y="614448"/>
                  <a:pt x="2969200" y="259642"/>
                </a:cubicBezTo>
                <a:cubicBezTo>
                  <a:pt x="2664857" y="51959"/>
                  <a:pt x="2553976" y="36747"/>
                  <a:pt x="1202741" y="17307"/>
                </a:cubicBezTo>
                <a:lnTo>
                  <a:pt x="0" y="0"/>
                </a:lnTo>
                <a:lnTo>
                  <a:pt x="0" y="1957740"/>
                </a:lnTo>
                <a:moveTo>
                  <a:pt x="2220697" y="820255"/>
                </a:moveTo>
                <a:cubicBezTo>
                  <a:pt x="2457841" y="934869"/>
                  <a:pt x="2529516" y="1205313"/>
                  <a:pt x="2372258" y="1392203"/>
                </a:cubicBezTo>
                <a:cubicBezTo>
                  <a:pt x="2236946" y="1553013"/>
                  <a:pt x="2082889" y="1588465"/>
                  <a:pt x="1477147" y="1598190"/>
                </a:cubicBezTo>
                <a:lnTo>
                  <a:pt x="936269" y="1606868"/>
                </a:lnTo>
                <a:lnTo>
                  <a:pt x="936317" y="1157916"/>
                </a:lnTo>
                <a:lnTo>
                  <a:pt x="936355" y="708955"/>
                </a:lnTo>
                <a:lnTo>
                  <a:pt x="1509474" y="731234"/>
                </a:lnTo>
                <a:cubicBezTo>
                  <a:pt x="1992963" y="750027"/>
                  <a:pt x="2104187" y="763953"/>
                  <a:pt x="2220697" y="820255"/>
                </a:cubicBezTo>
                <a:moveTo>
                  <a:pt x="2405472" y="2384003"/>
                </a:moveTo>
                <a:cubicBezTo>
                  <a:pt x="2636958" y="2503723"/>
                  <a:pt x="2720407" y="2839907"/>
                  <a:pt x="2562654" y="3017272"/>
                </a:cubicBezTo>
                <a:cubicBezTo>
                  <a:pt x="2418655" y="3179188"/>
                  <a:pt x="2291477" y="3203667"/>
                  <a:pt x="1590189" y="3204429"/>
                </a:cubicBezTo>
                <a:lnTo>
                  <a:pt x="936355" y="3205134"/>
                </a:lnTo>
                <a:lnTo>
                  <a:pt x="936355" y="2750277"/>
                </a:lnTo>
                <a:lnTo>
                  <a:pt x="936355" y="2295420"/>
                </a:lnTo>
                <a:lnTo>
                  <a:pt x="1606334" y="2306317"/>
                </a:lnTo>
                <a:cubicBezTo>
                  <a:pt x="2207895" y="2316099"/>
                  <a:pt x="2289505" y="2324034"/>
                  <a:pt x="2405472" y="2384003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B772D6C-43E1-48E0-B06F-D2BB4CC3ACCF}"/>
              </a:ext>
            </a:extLst>
          </p:cNvPr>
          <p:cNvSpPr>
            <a:spLocks noChangeAspect="1"/>
          </p:cNvSpPr>
          <p:nvPr/>
        </p:nvSpPr>
        <p:spPr>
          <a:xfrm>
            <a:off x="1828800" y="2638788"/>
            <a:ext cx="4114800" cy="4780825"/>
          </a:xfrm>
          <a:custGeom>
            <a:avLst/>
            <a:gdLst>
              <a:gd name="connsiteX0" fmla="*/ 2506691 w 3300146"/>
              <a:gd name="connsiteY0" fmla="*/ 1313504 h 3834310"/>
              <a:gd name="connsiteX1" fmla="*/ 1697042 w 3300146"/>
              <a:gd name="connsiteY1" fmla="*/ 3131166 h 3834310"/>
              <a:gd name="connsiteX2" fmla="*/ 320638 w 3300146"/>
              <a:gd name="connsiteY2" fmla="*/ 3807223 h 3834310"/>
              <a:gd name="connsiteX3" fmla="*/ 89888 w 3300146"/>
              <a:gd name="connsiteY3" fmla="*/ 3807223 h 3834310"/>
              <a:gd name="connsiteX4" fmla="*/ 166805 w 3300146"/>
              <a:gd name="connsiteY4" fmla="*/ 3697921 h 3834310"/>
              <a:gd name="connsiteX5" fmla="*/ 1676800 w 3300146"/>
              <a:gd name="connsiteY5" fmla="*/ 2313420 h 3834310"/>
              <a:gd name="connsiteX6" fmla="*/ 1931840 w 3300146"/>
              <a:gd name="connsiteY6" fmla="*/ 1511868 h 3834310"/>
              <a:gd name="connsiteX7" fmla="*/ 1725379 w 3300146"/>
              <a:gd name="connsiteY7" fmla="*/ 544337 h 3834310"/>
              <a:gd name="connsiteX8" fmla="*/ 810476 w 3300146"/>
              <a:gd name="connsiteY8" fmla="*/ 204284 h 3834310"/>
              <a:gd name="connsiteX9" fmla="*/ 199191 w 3300146"/>
              <a:gd name="connsiteY9" fmla="*/ 908679 h 3834310"/>
              <a:gd name="connsiteX10" fmla="*/ 786186 w 3300146"/>
              <a:gd name="connsiteY10" fmla="*/ 916775 h 3834310"/>
              <a:gd name="connsiteX11" fmla="*/ 915730 w 3300146"/>
              <a:gd name="connsiteY11" fmla="*/ 1434951 h 3834310"/>
              <a:gd name="connsiteX12" fmla="*/ 523050 w 3300146"/>
              <a:gd name="connsiteY12" fmla="*/ 1722376 h 3834310"/>
              <a:gd name="connsiteX13" fmla="*/ 93936 w 3300146"/>
              <a:gd name="connsiteY13" fmla="*/ 1499723 h 3834310"/>
              <a:gd name="connsiteX14" fmla="*/ 21068 w 3300146"/>
              <a:gd name="connsiteY14" fmla="*/ 880341 h 3834310"/>
              <a:gd name="connsiteX15" fmla="*/ 365169 w 3300146"/>
              <a:gd name="connsiteY15" fmla="*/ 252863 h 3834310"/>
              <a:gd name="connsiteX16" fmla="*/ 1652511 w 3300146"/>
              <a:gd name="connsiteY16" fmla="*/ 74740 h 3834310"/>
              <a:gd name="connsiteX17" fmla="*/ 2207121 w 3300146"/>
              <a:gd name="connsiteY17" fmla="*/ 426938 h 3834310"/>
              <a:gd name="connsiteX18" fmla="*/ 2478353 w 3300146"/>
              <a:gd name="connsiteY18" fmla="*/ 1038223 h 3834310"/>
              <a:gd name="connsiteX19" fmla="*/ 2506691 w 3300146"/>
              <a:gd name="connsiteY19" fmla="*/ 1313504 h 3834310"/>
              <a:gd name="connsiteX20" fmla="*/ 3300147 w 3300146"/>
              <a:gd name="connsiteY20" fmla="*/ 629350 h 3834310"/>
              <a:gd name="connsiteX21" fmla="*/ 3069397 w 3300146"/>
              <a:gd name="connsiteY21" fmla="*/ 398600 h 3834310"/>
              <a:gd name="connsiteX22" fmla="*/ 2838647 w 3300146"/>
              <a:gd name="connsiteY22" fmla="*/ 629350 h 3834310"/>
              <a:gd name="connsiteX23" fmla="*/ 3069397 w 3300146"/>
              <a:gd name="connsiteY23" fmla="*/ 860100 h 3834310"/>
              <a:gd name="connsiteX24" fmla="*/ 3300147 w 3300146"/>
              <a:gd name="connsiteY24" fmla="*/ 629350 h 3834310"/>
              <a:gd name="connsiteX25" fmla="*/ 3300147 w 3300146"/>
              <a:gd name="connsiteY25" fmla="*/ 1779052 h 3834310"/>
              <a:gd name="connsiteX26" fmla="*/ 3069397 w 3300146"/>
              <a:gd name="connsiteY26" fmla="*/ 1548302 h 3834310"/>
              <a:gd name="connsiteX27" fmla="*/ 2838647 w 3300146"/>
              <a:gd name="connsiteY27" fmla="*/ 1779052 h 3834310"/>
              <a:gd name="connsiteX28" fmla="*/ 3069397 w 3300146"/>
              <a:gd name="connsiteY28" fmla="*/ 2009802 h 3834310"/>
              <a:gd name="connsiteX29" fmla="*/ 3300147 w 3300146"/>
              <a:gd name="connsiteY29" fmla="*/ 1779052 h 38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300146" h="3834310">
                <a:moveTo>
                  <a:pt x="2506691" y="1313504"/>
                </a:moveTo>
                <a:cubicBezTo>
                  <a:pt x="2530980" y="2009802"/>
                  <a:pt x="2170687" y="2750631"/>
                  <a:pt x="1697042" y="3131166"/>
                </a:cubicBezTo>
                <a:cubicBezTo>
                  <a:pt x="1223397" y="3511701"/>
                  <a:pt x="494713" y="3770789"/>
                  <a:pt x="320638" y="3807223"/>
                </a:cubicBezTo>
                <a:cubicBezTo>
                  <a:pt x="276107" y="3815320"/>
                  <a:pt x="110129" y="3863899"/>
                  <a:pt x="89888" y="3807223"/>
                </a:cubicBezTo>
                <a:cubicBezTo>
                  <a:pt x="69647" y="3750548"/>
                  <a:pt x="130370" y="3718162"/>
                  <a:pt x="166805" y="3697921"/>
                </a:cubicBezTo>
                <a:cubicBezTo>
                  <a:pt x="757849" y="3357868"/>
                  <a:pt x="1356989" y="2928754"/>
                  <a:pt x="1676800" y="2313420"/>
                </a:cubicBezTo>
                <a:cubicBezTo>
                  <a:pt x="1810393" y="2058381"/>
                  <a:pt x="1907551" y="1811438"/>
                  <a:pt x="1931840" y="1511868"/>
                </a:cubicBezTo>
                <a:cubicBezTo>
                  <a:pt x="1956129" y="1212297"/>
                  <a:pt x="1935888" y="807473"/>
                  <a:pt x="1725379" y="544337"/>
                </a:cubicBezTo>
                <a:cubicBezTo>
                  <a:pt x="1514871" y="281201"/>
                  <a:pt x="1142432" y="155705"/>
                  <a:pt x="810476" y="204284"/>
                </a:cubicBezTo>
                <a:cubicBezTo>
                  <a:pt x="462327" y="256911"/>
                  <a:pt x="203239" y="552433"/>
                  <a:pt x="199191" y="908679"/>
                </a:cubicBezTo>
                <a:cubicBezTo>
                  <a:pt x="369217" y="771038"/>
                  <a:pt x="620208" y="775087"/>
                  <a:pt x="786186" y="916775"/>
                </a:cubicBezTo>
                <a:cubicBezTo>
                  <a:pt x="935971" y="1042271"/>
                  <a:pt x="988599" y="1256828"/>
                  <a:pt x="915730" y="1434951"/>
                </a:cubicBezTo>
                <a:cubicBezTo>
                  <a:pt x="850958" y="1596881"/>
                  <a:pt x="697125" y="1706183"/>
                  <a:pt x="523050" y="1722376"/>
                </a:cubicBezTo>
                <a:cubicBezTo>
                  <a:pt x="353024" y="1734521"/>
                  <a:pt x="182998" y="1649508"/>
                  <a:pt x="93936" y="1499723"/>
                </a:cubicBezTo>
                <a:cubicBezTo>
                  <a:pt x="45357" y="1418758"/>
                  <a:pt x="-39656" y="1155622"/>
                  <a:pt x="21068" y="880341"/>
                </a:cubicBezTo>
                <a:cubicBezTo>
                  <a:pt x="81792" y="605060"/>
                  <a:pt x="126322" y="483613"/>
                  <a:pt x="365169" y="252863"/>
                </a:cubicBezTo>
                <a:cubicBezTo>
                  <a:pt x="652594" y="-14321"/>
                  <a:pt x="1219349" y="-62900"/>
                  <a:pt x="1652511" y="74740"/>
                </a:cubicBezTo>
                <a:cubicBezTo>
                  <a:pt x="1863020" y="143560"/>
                  <a:pt x="2057336" y="260959"/>
                  <a:pt x="2207121" y="426938"/>
                </a:cubicBezTo>
                <a:cubicBezTo>
                  <a:pt x="2360954" y="601012"/>
                  <a:pt x="2441919" y="811521"/>
                  <a:pt x="2478353" y="1038223"/>
                </a:cubicBezTo>
                <a:cubicBezTo>
                  <a:pt x="2490498" y="1127284"/>
                  <a:pt x="2502643" y="1220394"/>
                  <a:pt x="2506691" y="1313504"/>
                </a:cubicBezTo>
                <a:close/>
                <a:moveTo>
                  <a:pt x="3300147" y="629350"/>
                </a:moveTo>
                <a:cubicBezTo>
                  <a:pt x="3300147" y="503854"/>
                  <a:pt x="3198941" y="398600"/>
                  <a:pt x="3069397" y="398600"/>
                </a:cubicBezTo>
                <a:cubicBezTo>
                  <a:pt x="2939853" y="398600"/>
                  <a:pt x="2838647" y="499806"/>
                  <a:pt x="2838647" y="629350"/>
                </a:cubicBezTo>
                <a:cubicBezTo>
                  <a:pt x="2838647" y="758894"/>
                  <a:pt x="2939853" y="860100"/>
                  <a:pt x="3069397" y="860100"/>
                </a:cubicBezTo>
                <a:cubicBezTo>
                  <a:pt x="3198941" y="860100"/>
                  <a:pt x="3300147" y="754846"/>
                  <a:pt x="3300147" y="629350"/>
                </a:cubicBezTo>
                <a:close/>
                <a:moveTo>
                  <a:pt x="3300147" y="1779052"/>
                </a:moveTo>
                <a:cubicBezTo>
                  <a:pt x="3300147" y="1653556"/>
                  <a:pt x="3198941" y="1548302"/>
                  <a:pt x="3069397" y="1548302"/>
                </a:cubicBezTo>
                <a:cubicBezTo>
                  <a:pt x="2939853" y="1548302"/>
                  <a:pt x="2838647" y="1649508"/>
                  <a:pt x="2838647" y="1779052"/>
                </a:cubicBezTo>
                <a:cubicBezTo>
                  <a:pt x="2838647" y="1904547"/>
                  <a:pt x="2939853" y="2009802"/>
                  <a:pt x="3069397" y="2009802"/>
                </a:cubicBezTo>
                <a:cubicBezTo>
                  <a:pt x="3198941" y="2009802"/>
                  <a:pt x="3300147" y="1904547"/>
                  <a:pt x="3300147" y="1779052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404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38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877FA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D0D9-25C2-4BE4-A0F4-1EF5D13E115D}"/>
              </a:ext>
            </a:extLst>
          </p:cNvPr>
          <p:cNvSpPr>
            <a:spLocks noChangeAspect="1"/>
          </p:cNvSpPr>
          <p:nvPr/>
        </p:nvSpPr>
        <p:spPr>
          <a:xfrm>
            <a:off x="1828800" y="2638788"/>
            <a:ext cx="4114800" cy="4780825"/>
          </a:xfrm>
          <a:custGeom>
            <a:avLst/>
            <a:gdLst>
              <a:gd name="connsiteX0" fmla="*/ 2506691 w 3300146"/>
              <a:gd name="connsiteY0" fmla="*/ 1313504 h 3834310"/>
              <a:gd name="connsiteX1" fmla="*/ 1697042 w 3300146"/>
              <a:gd name="connsiteY1" fmla="*/ 3131166 h 3834310"/>
              <a:gd name="connsiteX2" fmla="*/ 320638 w 3300146"/>
              <a:gd name="connsiteY2" fmla="*/ 3807223 h 3834310"/>
              <a:gd name="connsiteX3" fmla="*/ 89888 w 3300146"/>
              <a:gd name="connsiteY3" fmla="*/ 3807223 h 3834310"/>
              <a:gd name="connsiteX4" fmla="*/ 166805 w 3300146"/>
              <a:gd name="connsiteY4" fmla="*/ 3697921 h 3834310"/>
              <a:gd name="connsiteX5" fmla="*/ 1676800 w 3300146"/>
              <a:gd name="connsiteY5" fmla="*/ 2313420 h 3834310"/>
              <a:gd name="connsiteX6" fmla="*/ 1931840 w 3300146"/>
              <a:gd name="connsiteY6" fmla="*/ 1511868 h 3834310"/>
              <a:gd name="connsiteX7" fmla="*/ 1725379 w 3300146"/>
              <a:gd name="connsiteY7" fmla="*/ 544337 h 3834310"/>
              <a:gd name="connsiteX8" fmla="*/ 810476 w 3300146"/>
              <a:gd name="connsiteY8" fmla="*/ 204284 h 3834310"/>
              <a:gd name="connsiteX9" fmla="*/ 199191 w 3300146"/>
              <a:gd name="connsiteY9" fmla="*/ 908679 h 3834310"/>
              <a:gd name="connsiteX10" fmla="*/ 786186 w 3300146"/>
              <a:gd name="connsiteY10" fmla="*/ 916775 h 3834310"/>
              <a:gd name="connsiteX11" fmla="*/ 915730 w 3300146"/>
              <a:gd name="connsiteY11" fmla="*/ 1434951 h 3834310"/>
              <a:gd name="connsiteX12" fmla="*/ 523050 w 3300146"/>
              <a:gd name="connsiteY12" fmla="*/ 1722376 h 3834310"/>
              <a:gd name="connsiteX13" fmla="*/ 93936 w 3300146"/>
              <a:gd name="connsiteY13" fmla="*/ 1499723 h 3834310"/>
              <a:gd name="connsiteX14" fmla="*/ 21068 w 3300146"/>
              <a:gd name="connsiteY14" fmla="*/ 880341 h 3834310"/>
              <a:gd name="connsiteX15" fmla="*/ 365169 w 3300146"/>
              <a:gd name="connsiteY15" fmla="*/ 252863 h 3834310"/>
              <a:gd name="connsiteX16" fmla="*/ 1652511 w 3300146"/>
              <a:gd name="connsiteY16" fmla="*/ 74740 h 3834310"/>
              <a:gd name="connsiteX17" fmla="*/ 2207121 w 3300146"/>
              <a:gd name="connsiteY17" fmla="*/ 426938 h 3834310"/>
              <a:gd name="connsiteX18" fmla="*/ 2478353 w 3300146"/>
              <a:gd name="connsiteY18" fmla="*/ 1038223 h 3834310"/>
              <a:gd name="connsiteX19" fmla="*/ 2506691 w 3300146"/>
              <a:gd name="connsiteY19" fmla="*/ 1313504 h 3834310"/>
              <a:gd name="connsiteX20" fmla="*/ 3300147 w 3300146"/>
              <a:gd name="connsiteY20" fmla="*/ 629350 h 3834310"/>
              <a:gd name="connsiteX21" fmla="*/ 3069397 w 3300146"/>
              <a:gd name="connsiteY21" fmla="*/ 398600 h 3834310"/>
              <a:gd name="connsiteX22" fmla="*/ 2838647 w 3300146"/>
              <a:gd name="connsiteY22" fmla="*/ 629350 h 3834310"/>
              <a:gd name="connsiteX23" fmla="*/ 3069397 w 3300146"/>
              <a:gd name="connsiteY23" fmla="*/ 860100 h 3834310"/>
              <a:gd name="connsiteX24" fmla="*/ 3300147 w 3300146"/>
              <a:gd name="connsiteY24" fmla="*/ 629350 h 3834310"/>
              <a:gd name="connsiteX25" fmla="*/ 3300147 w 3300146"/>
              <a:gd name="connsiteY25" fmla="*/ 1779052 h 3834310"/>
              <a:gd name="connsiteX26" fmla="*/ 3069397 w 3300146"/>
              <a:gd name="connsiteY26" fmla="*/ 1548302 h 3834310"/>
              <a:gd name="connsiteX27" fmla="*/ 2838647 w 3300146"/>
              <a:gd name="connsiteY27" fmla="*/ 1779052 h 3834310"/>
              <a:gd name="connsiteX28" fmla="*/ 3069397 w 3300146"/>
              <a:gd name="connsiteY28" fmla="*/ 2009802 h 3834310"/>
              <a:gd name="connsiteX29" fmla="*/ 3300147 w 3300146"/>
              <a:gd name="connsiteY29" fmla="*/ 1779052 h 38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300146" h="3834310">
                <a:moveTo>
                  <a:pt x="2506691" y="1313504"/>
                </a:moveTo>
                <a:cubicBezTo>
                  <a:pt x="2530980" y="2009802"/>
                  <a:pt x="2170687" y="2750631"/>
                  <a:pt x="1697042" y="3131166"/>
                </a:cubicBezTo>
                <a:cubicBezTo>
                  <a:pt x="1223397" y="3511701"/>
                  <a:pt x="494713" y="3770789"/>
                  <a:pt x="320638" y="3807223"/>
                </a:cubicBezTo>
                <a:cubicBezTo>
                  <a:pt x="276107" y="3815320"/>
                  <a:pt x="110129" y="3863899"/>
                  <a:pt x="89888" y="3807223"/>
                </a:cubicBezTo>
                <a:cubicBezTo>
                  <a:pt x="69647" y="3750548"/>
                  <a:pt x="130370" y="3718162"/>
                  <a:pt x="166805" y="3697921"/>
                </a:cubicBezTo>
                <a:cubicBezTo>
                  <a:pt x="757849" y="3357868"/>
                  <a:pt x="1356989" y="2928754"/>
                  <a:pt x="1676800" y="2313420"/>
                </a:cubicBezTo>
                <a:cubicBezTo>
                  <a:pt x="1810393" y="2058381"/>
                  <a:pt x="1907551" y="1811438"/>
                  <a:pt x="1931840" y="1511868"/>
                </a:cubicBezTo>
                <a:cubicBezTo>
                  <a:pt x="1956129" y="1212297"/>
                  <a:pt x="1935888" y="807473"/>
                  <a:pt x="1725379" y="544337"/>
                </a:cubicBezTo>
                <a:cubicBezTo>
                  <a:pt x="1514871" y="281201"/>
                  <a:pt x="1142432" y="155705"/>
                  <a:pt x="810476" y="204284"/>
                </a:cubicBezTo>
                <a:cubicBezTo>
                  <a:pt x="462327" y="256911"/>
                  <a:pt x="203239" y="552433"/>
                  <a:pt x="199191" y="908679"/>
                </a:cubicBezTo>
                <a:cubicBezTo>
                  <a:pt x="369217" y="771038"/>
                  <a:pt x="620208" y="775087"/>
                  <a:pt x="786186" y="916775"/>
                </a:cubicBezTo>
                <a:cubicBezTo>
                  <a:pt x="935971" y="1042271"/>
                  <a:pt x="988599" y="1256828"/>
                  <a:pt x="915730" y="1434951"/>
                </a:cubicBezTo>
                <a:cubicBezTo>
                  <a:pt x="850958" y="1596881"/>
                  <a:pt x="697125" y="1706183"/>
                  <a:pt x="523050" y="1722376"/>
                </a:cubicBezTo>
                <a:cubicBezTo>
                  <a:pt x="353024" y="1734521"/>
                  <a:pt x="182998" y="1649508"/>
                  <a:pt x="93936" y="1499723"/>
                </a:cubicBezTo>
                <a:cubicBezTo>
                  <a:pt x="45357" y="1418758"/>
                  <a:pt x="-39656" y="1155622"/>
                  <a:pt x="21068" y="880341"/>
                </a:cubicBezTo>
                <a:cubicBezTo>
                  <a:pt x="81792" y="605060"/>
                  <a:pt x="126322" y="483613"/>
                  <a:pt x="365169" y="252863"/>
                </a:cubicBezTo>
                <a:cubicBezTo>
                  <a:pt x="652594" y="-14321"/>
                  <a:pt x="1219349" y="-62900"/>
                  <a:pt x="1652511" y="74740"/>
                </a:cubicBezTo>
                <a:cubicBezTo>
                  <a:pt x="1863020" y="143560"/>
                  <a:pt x="2057336" y="260959"/>
                  <a:pt x="2207121" y="426938"/>
                </a:cubicBezTo>
                <a:cubicBezTo>
                  <a:pt x="2360954" y="601012"/>
                  <a:pt x="2441919" y="811521"/>
                  <a:pt x="2478353" y="1038223"/>
                </a:cubicBezTo>
                <a:cubicBezTo>
                  <a:pt x="2490498" y="1127284"/>
                  <a:pt x="2502643" y="1220394"/>
                  <a:pt x="2506691" y="1313504"/>
                </a:cubicBezTo>
                <a:close/>
                <a:moveTo>
                  <a:pt x="3300147" y="629350"/>
                </a:moveTo>
                <a:cubicBezTo>
                  <a:pt x="3300147" y="503854"/>
                  <a:pt x="3198941" y="398600"/>
                  <a:pt x="3069397" y="398600"/>
                </a:cubicBezTo>
                <a:cubicBezTo>
                  <a:pt x="2939853" y="398600"/>
                  <a:pt x="2838647" y="499806"/>
                  <a:pt x="2838647" y="629350"/>
                </a:cubicBezTo>
                <a:cubicBezTo>
                  <a:pt x="2838647" y="758894"/>
                  <a:pt x="2939853" y="860100"/>
                  <a:pt x="3069397" y="860100"/>
                </a:cubicBezTo>
                <a:cubicBezTo>
                  <a:pt x="3198941" y="860100"/>
                  <a:pt x="3300147" y="754846"/>
                  <a:pt x="3300147" y="629350"/>
                </a:cubicBezTo>
                <a:close/>
                <a:moveTo>
                  <a:pt x="3300147" y="1779052"/>
                </a:moveTo>
                <a:cubicBezTo>
                  <a:pt x="3300147" y="1653556"/>
                  <a:pt x="3198941" y="1548302"/>
                  <a:pt x="3069397" y="1548302"/>
                </a:cubicBezTo>
                <a:cubicBezTo>
                  <a:pt x="2939853" y="1548302"/>
                  <a:pt x="2838647" y="1649508"/>
                  <a:pt x="2838647" y="1779052"/>
                </a:cubicBezTo>
                <a:cubicBezTo>
                  <a:pt x="2838647" y="1904547"/>
                  <a:pt x="2939853" y="2009802"/>
                  <a:pt x="3069397" y="2009802"/>
                </a:cubicBezTo>
                <a:cubicBezTo>
                  <a:pt x="3198941" y="2009802"/>
                  <a:pt x="3300147" y="1904547"/>
                  <a:pt x="3300147" y="1779052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404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47775EA-D670-4D28-980E-410522C93856}"/>
              </a:ext>
            </a:extLst>
          </p:cNvPr>
          <p:cNvSpPr>
            <a:spLocks noChangeAspect="1"/>
          </p:cNvSpPr>
          <p:nvPr/>
        </p:nvSpPr>
        <p:spPr>
          <a:xfrm>
            <a:off x="3342794" y="5384685"/>
            <a:ext cx="1085269" cy="1179576"/>
          </a:xfrm>
          <a:custGeom>
            <a:avLst/>
            <a:gdLst>
              <a:gd name="connsiteX0" fmla="*/ 1509369 w 3409906"/>
              <a:gd name="connsiteY0" fmla="*/ 41086 h 3706217"/>
              <a:gd name="connsiteX1" fmla="*/ 1382411 w 3409906"/>
              <a:gd name="connsiteY1" fmla="*/ 3635631 h 3706217"/>
              <a:gd name="connsiteX2" fmla="*/ 3260722 w 3409906"/>
              <a:gd name="connsiteY2" fmla="*/ 3248582 h 3706217"/>
              <a:gd name="connsiteX3" fmla="*/ 3169520 w 3409906"/>
              <a:gd name="connsiteY3" fmla="*/ 2796907 h 3706217"/>
              <a:gd name="connsiteX4" fmla="*/ 2752353 w 3409906"/>
              <a:gd name="connsiteY4" fmla="*/ 2669510 h 3706217"/>
              <a:gd name="connsiteX5" fmla="*/ 903960 w 3409906"/>
              <a:gd name="connsiteY5" fmla="*/ 1859837 h 3706217"/>
              <a:gd name="connsiteX6" fmla="*/ 2709357 w 3409906"/>
              <a:gd name="connsiteY6" fmla="*/ 1008388 h 3706217"/>
              <a:gd name="connsiteX7" fmla="*/ 2900391 w 3409906"/>
              <a:gd name="connsiteY7" fmla="*/ 1154816 h 3706217"/>
              <a:gd name="connsiteX8" fmla="*/ 3164795 w 3409906"/>
              <a:gd name="connsiteY8" fmla="*/ 913433 h 3706217"/>
              <a:gd name="connsiteX9" fmla="*/ 3257740 w 3409906"/>
              <a:gd name="connsiteY9" fmla="*/ 467006 h 3706217"/>
              <a:gd name="connsiteX10" fmla="*/ 1509369 w 3409906"/>
              <a:gd name="connsiteY10" fmla="*/ 41086 h 370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9906" h="3706217">
                <a:moveTo>
                  <a:pt x="1509369" y="41086"/>
                </a:moveTo>
                <a:cubicBezTo>
                  <a:pt x="-433026" y="448061"/>
                  <a:pt x="-527714" y="3128958"/>
                  <a:pt x="1382411" y="3635631"/>
                </a:cubicBezTo>
                <a:cubicBezTo>
                  <a:pt x="2044008" y="3811119"/>
                  <a:pt x="2821076" y="3650994"/>
                  <a:pt x="3260722" y="3248582"/>
                </a:cubicBezTo>
                <a:cubicBezTo>
                  <a:pt x="3467652" y="3059178"/>
                  <a:pt x="3471529" y="3078351"/>
                  <a:pt x="3169520" y="2796907"/>
                </a:cubicBezTo>
                <a:cubicBezTo>
                  <a:pt x="2889104" y="2535588"/>
                  <a:pt x="2883741" y="2533950"/>
                  <a:pt x="2752353" y="2669510"/>
                </a:cubicBezTo>
                <a:cubicBezTo>
                  <a:pt x="2083308" y="3359796"/>
                  <a:pt x="903960" y="2843189"/>
                  <a:pt x="903960" y="1859837"/>
                </a:cubicBezTo>
                <a:cubicBezTo>
                  <a:pt x="903960" y="870028"/>
                  <a:pt x="1909876" y="395626"/>
                  <a:pt x="2709357" y="1008388"/>
                </a:cubicBezTo>
                <a:lnTo>
                  <a:pt x="2900391" y="1154816"/>
                </a:lnTo>
                <a:lnTo>
                  <a:pt x="3164795" y="913433"/>
                </a:lnTo>
                <a:cubicBezTo>
                  <a:pt x="3478206" y="627302"/>
                  <a:pt x="3470557" y="664040"/>
                  <a:pt x="3257740" y="467006"/>
                </a:cubicBezTo>
                <a:cubicBezTo>
                  <a:pt x="2852375" y="91702"/>
                  <a:pt x="2119665" y="-86787"/>
                  <a:pt x="1509369" y="41086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2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32656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8B6C30F-7057-4B3A-B8D4-7E27667CA1F3}"/>
              </a:ext>
            </a:extLst>
          </p:cNvPr>
          <p:cNvSpPr>
            <a:spLocks noChangeAspect="1"/>
          </p:cNvSpPr>
          <p:nvPr/>
        </p:nvSpPr>
        <p:spPr>
          <a:xfrm>
            <a:off x="1828800" y="2638788"/>
            <a:ext cx="4114800" cy="4780825"/>
          </a:xfrm>
          <a:custGeom>
            <a:avLst/>
            <a:gdLst>
              <a:gd name="connsiteX0" fmla="*/ 2506691 w 3300146"/>
              <a:gd name="connsiteY0" fmla="*/ 1313504 h 3834310"/>
              <a:gd name="connsiteX1" fmla="*/ 1697042 w 3300146"/>
              <a:gd name="connsiteY1" fmla="*/ 3131166 h 3834310"/>
              <a:gd name="connsiteX2" fmla="*/ 320638 w 3300146"/>
              <a:gd name="connsiteY2" fmla="*/ 3807223 h 3834310"/>
              <a:gd name="connsiteX3" fmla="*/ 89888 w 3300146"/>
              <a:gd name="connsiteY3" fmla="*/ 3807223 h 3834310"/>
              <a:gd name="connsiteX4" fmla="*/ 166805 w 3300146"/>
              <a:gd name="connsiteY4" fmla="*/ 3697921 h 3834310"/>
              <a:gd name="connsiteX5" fmla="*/ 1676800 w 3300146"/>
              <a:gd name="connsiteY5" fmla="*/ 2313420 h 3834310"/>
              <a:gd name="connsiteX6" fmla="*/ 1931840 w 3300146"/>
              <a:gd name="connsiteY6" fmla="*/ 1511868 h 3834310"/>
              <a:gd name="connsiteX7" fmla="*/ 1725379 w 3300146"/>
              <a:gd name="connsiteY7" fmla="*/ 544337 h 3834310"/>
              <a:gd name="connsiteX8" fmla="*/ 810476 w 3300146"/>
              <a:gd name="connsiteY8" fmla="*/ 204284 h 3834310"/>
              <a:gd name="connsiteX9" fmla="*/ 199191 w 3300146"/>
              <a:gd name="connsiteY9" fmla="*/ 908679 h 3834310"/>
              <a:gd name="connsiteX10" fmla="*/ 786186 w 3300146"/>
              <a:gd name="connsiteY10" fmla="*/ 916775 h 3834310"/>
              <a:gd name="connsiteX11" fmla="*/ 915730 w 3300146"/>
              <a:gd name="connsiteY11" fmla="*/ 1434951 h 3834310"/>
              <a:gd name="connsiteX12" fmla="*/ 523050 w 3300146"/>
              <a:gd name="connsiteY12" fmla="*/ 1722376 h 3834310"/>
              <a:gd name="connsiteX13" fmla="*/ 93936 w 3300146"/>
              <a:gd name="connsiteY13" fmla="*/ 1499723 h 3834310"/>
              <a:gd name="connsiteX14" fmla="*/ 21068 w 3300146"/>
              <a:gd name="connsiteY14" fmla="*/ 880341 h 3834310"/>
              <a:gd name="connsiteX15" fmla="*/ 365169 w 3300146"/>
              <a:gd name="connsiteY15" fmla="*/ 252863 h 3834310"/>
              <a:gd name="connsiteX16" fmla="*/ 1652511 w 3300146"/>
              <a:gd name="connsiteY16" fmla="*/ 74740 h 3834310"/>
              <a:gd name="connsiteX17" fmla="*/ 2207121 w 3300146"/>
              <a:gd name="connsiteY17" fmla="*/ 426938 h 3834310"/>
              <a:gd name="connsiteX18" fmla="*/ 2478353 w 3300146"/>
              <a:gd name="connsiteY18" fmla="*/ 1038223 h 3834310"/>
              <a:gd name="connsiteX19" fmla="*/ 2506691 w 3300146"/>
              <a:gd name="connsiteY19" fmla="*/ 1313504 h 3834310"/>
              <a:gd name="connsiteX20" fmla="*/ 3300147 w 3300146"/>
              <a:gd name="connsiteY20" fmla="*/ 629350 h 3834310"/>
              <a:gd name="connsiteX21" fmla="*/ 3069397 w 3300146"/>
              <a:gd name="connsiteY21" fmla="*/ 398600 h 3834310"/>
              <a:gd name="connsiteX22" fmla="*/ 2838647 w 3300146"/>
              <a:gd name="connsiteY22" fmla="*/ 629350 h 3834310"/>
              <a:gd name="connsiteX23" fmla="*/ 3069397 w 3300146"/>
              <a:gd name="connsiteY23" fmla="*/ 860100 h 3834310"/>
              <a:gd name="connsiteX24" fmla="*/ 3300147 w 3300146"/>
              <a:gd name="connsiteY24" fmla="*/ 629350 h 3834310"/>
              <a:gd name="connsiteX25" fmla="*/ 3300147 w 3300146"/>
              <a:gd name="connsiteY25" fmla="*/ 1779052 h 3834310"/>
              <a:gd name="connsiteX26" fmla="*/ 3069397 w 3300146"/>
              <a:gd name="connsiteY26" fmla="*/ 1548302 h 3834310"/>
              <a:gd name="connsiteX27" fmla="*/ 2838647 w 3300146"/>
              <a:gd name="connsiteY27" fmla="*/ 1779052 h 3834310"/>
              <a:gd name="connsiteX28" fmla="*/ 3069397 w 3300146"/>
              <a:gd name="connsiteY28" fmla="*/ 2009802 h 3834310"/>
              <a:gd name="connsiteX29" fmla="*/ 3300147 w 3300146"/>
              <a:gd name="connsiteY29" fmla="*/ 1779052 h 38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300146" h="3834310">
                <a:moveTo>
                  <a:pt x="2506691" y="1313504"/>
                </a:moveTo>
                <a:cubicBezTo>
                  <a:pt x="2530980" y="2009802"/>
                  <a:pt x="2170687" y="2750631"/>
                  <a:pt x="1697042" y="3131166"/>
                </a:cubicBezTo>
                <a:cubicBezTo>
                  <a:pt x="1223397" y="3511701"/>
                  <a:pt x="494713" y="3770789"/>
                  <a:pt x="320638" y="3807223"/>
                </a:cubicBezTo>
                <a:cubicBezTo>
                  <a:pt x="276107" y="3815320"/>
                  <a:pt x="110129" y="3863899"/>
                  <a:pt x="89888" y="3807223"/>
                </a:cubicBezTo>
                <a:cubicBezTo>
                  <a:pt x="69647" y="3750548"/>
                  <a:pt x="130370" y="3718162"/>
                  <a:pt x="166805" y="3697921"/>
                </a:cubicBezTo>
                <a:cubicBezTo>
                  <a:pt x="757849" y="3357868"/>
                  <a:pt x="1356989" y="2928754"/>
                  <a:pt x="1676800" y="2313420"/>
                </a:cubicBezTo>
                <a:cubicBezTo>
                  <a:pt x="1810393" y="2058381"/>
                  <a:pt x="1907551" y="1811438"/>
                  <a:pt x="1931840" y="1511868"/>
                </a:cubicBezTo>
                <a:cubicBezTo>
                  <a:pt x="1956129" y="1212297"/>
                  <a:pt x="1935888" y="807473"/>
                  <a:pt x="1725379" y="544337"/>
                </a:cubicBezTo>
                <a:cubicBezTo>
                  <a:pt x="1514871" y="281201"/>
                  <a:pt x="1142432" y="155705"/>
                  <a:pt x="810476" y="204284"/>
                </a:cubicBezTo>
                <a:cubicBezTo>
                  <a:pt x="462327" y="256911"/>
                  <a:pt x="203239" y="552433"/>
                  <a:pt x="199191" y="908679"/>
                </a:cubicBezTo>
                <a:cubicBezTo>
                  <a:pt x="369217" y="771038"/>
                  <a:pt x="620208" y="775087"/>
                  <a:pt x="786186" y="916775"/>
                </a:cubicBezTo>
                <a:cubicBezTo>
                  <a:pt x="935971" y="1042271"/>
                  <a:pt x="988599" y="1256828"/>
                  <a:pt x="915730" y="1434951"/>
                </a:cubicBezTo>
                <a:cubicBezTo>
                  <a:pt x="850958" y="1596881"/>
                  <a:pt x="697125" y="1706183"/>
                  <a:pt x="523050" y="1722376"/>
                </a:cubicBezTo>
                <a:cubicBezTo>
                  <a:pt x="353024" y="1734521"/>
                  <a:pt x="182998" y="1649508"/>
                  <a:pt x="93936" y="1499723"/>
                </a:cubicBezTo>
                <a:cubicBezTo>
                  <a:pt x="45357" y="1418758"/>
                  <a:pt x="-39656" y="1155622"/>
                  <a:pt x="21068" y="880341"/>
                </a:cubicBezTo>
                <a:cubicBezTo>
                  <a:pt x="81792" y="605060"/>
                  <a:pt x="126322" y="483613"/>
                  <a:pt x="365169" y="252863"/>
                </a:cubicBezTo>
                <a:cubicBezTo>
                  <a:pt x="652594" y="-14321"/>
                  <a:pt x="1219349" y="-62900"/>
                  <a:pt x="1652511" y="74740"/>
                </a:cubicBezTo>
                <a:cubicBezTo>
                  <a:pt x="1863020" y="143560"/>
                  <a:pt x="2057336" y="260959"/>
                  <a:pt x="2207121" y="426938"/>
                </a:cubicBezTo>
                <a:cubicBezTo>
                  <a:pt x="2360954" y="601012"/>
                  <a:pt x="2441919" y="811521"/>
                  <a:pt x="2478353" y="1038223"/>
                </a:cubicBezTo>
                <a:cubicBezTo>
                  <a:pt x="2490498" y="1127284"/>
                  <a:pt x="2502643" y="1220394"/>
                  <a:pt x="2506691" y="1313504"/>
                </a:cubicBezTo>
                <a:close/>
                <a:moveTo>
                  <a:pt x="3300147" y="629350"/>
                </a:moveTo>
                <a:cubicBezTo>
                  <a:pt x="3300147" y="503854"/>
                  <a:pt x="3198941" y="398600"/>
                  <a:pt x="3069397" y="398600"/>
                </a:cubicBezTo>
                <a:cubicBezTo>
                  <a:pt x="2939853" y="398600"/>
                  <a:pt x="2838647" y="499806"/>
                  <a:pt x="2838647" y="629350"/>
                </a:cubicBezTo>
                <a:cubicBezTo>
                  <a:pt x="2838647" y="758894"/>
                  <a:pt x="2939853" y="860100"/>
                  <a:pt x="3069397" y="860100"/>
                </a:cubicBezTo>
                <a:cubicBezTo>
                  <a:pt x="3198941" y="860100"/>
                  <a:pt x="3300147" y="754846"/>
                  <a:pt x="3300147" y="629350"/>
                </a:cubicBezTo>
                <a:close/>
                <a:moveTo>
                  <a:pt x="3300147" y="1779052"/>
                </a:moveTo>
                <a:cubicBezTo>
                  <a:pt x="3300147" y="1653556"/>
                  <a:pt x="3198941" y="1548302"/>
                  <a:pt x="3069397" y="1548302"/>
                </a:cubicBezTo>
                <a:cubicBezTo>
                  <a:pt x="2939853" y="1548302"/>
                  <a:pt x="2838647" y="1649508"/>
                  <a:pt x="2838647" y="1779052"/>
                </a:cubicBezTo>
                <a:cubicBezTo>
                  <a:pt x="2838647" y="1904547"/>
                  <a:pt x="2939853" y="2009802"/>
                  <a:pt x="3069397" y="2009802"/>
                </a:cubicBezTo>
                <a:cubicBezTo>
                  <a:pt x="3198941" y="2009802"/>
                  <a:pt x="3300147" y="1904547"/>
                  <a:pt x="3300147" y="1779052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404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8AE8DEE-D88E-42CD-9FAB-1091372E1A42}"/>
              </a:ext>
            </a:extLst>
          </p:cNvPr>
          <p:cNvSpPr>
            <a:spLocks noChangeAspect="1"/>
          </p:cNvSpPr>
          <p:nvPr/>
        </p:nvSpPr>
        <p:spPr>
          <a:xfrm>
            <a:off x="3423141" y="5384685"/>
            <a:ext cx="926111" cy="1179576"/>
          </a:xfrm>
          <a:custGeom>
            <a:avLst/>
            <a:gdLst>
              <a:gd name="connsiteX0" fmla="*/ 0 w 3480282"/>
              <a:gd name="connsiteY0" fmla="*/ 2216391 h 4432792"/>
              <a:gd name="connsiteX1" fmla="*/ 0 w 3480282"/>
              <a:gd name="connsiteY1" fmla="*/ 4432792 h 4432792"/>
              <a:gd name="connsiteX2" fmla="*/ 1740141 w 3480282"/>
              <a:gd name="connsiteY2" fmla="*/ 4432792 h 4432792"/>
              <a:gd name="connsiteX3" fmla="*/ 3480283 w 3480282"/>
              <a:gd name="connsiteY3" fmla="*/ 4432792 h 4432792"/>
              <a:gd name="connsiteX4" fmla="*/ 3480283 w 3480282"/>
              <a:gd name="connsiteY4" fmla="*/ 4011492 h 4432792"/>
              <a:gd name="connsiteX5" fmla="*/ 3480283 w 3480282"/>
              <a:gd name="connsiteY5" fmla="*/ 3590192 h 4432792"/>
              <a:gd name="connsiteX6" fmla="*/ 2289658 w 3480282"/>
              <a:gd name="connsiteY6" fmla="*/ 3590192 h 4432792"/>
              <a:gd name="connsiteX7" fmla="*/ 1099033 w 3480282"/>
              <a:gd name="connsiteY7" fmla="*/ 3590192 h 4432792"/>
              <a:gd name="connsiteX8" fmla="*/ 1099033 w 3480282"/>
              <a:gd name="connsiteY8" fmla="*/ 3095625 h 4432792"/>
              <a:gd name="connsiteX9" fmla="*/ 1099033 w 3480282"/>
              <a:gd name="connsiteY9" fmla="*/ 2601059 h 4432792"/>
              <a:gd name="connsiteX10" fmla="*/ 2124809 w 3480282"/>
              <a:gd name="connsiteY10" fmla="*/ 2601059 h 4432792"/>
              <a:gd name="connsiteX11" fmla="*/ 3150575 w 3480282"/>
              <a:gd name="connsiteY11" fmla="*/ 2601059 h 4432792"/>
              <a:gd name="connsiteX12" fmla="*/ 3150575 w 3480282"/>
              <a:gd name="connsiteY12" fmla="*/ 2198075 h 4432792"/>
              <a:gd name="connsiteX13" fmla="*/ 3150575 w 3480282"/>
              <a:gd name="connsiteY13" fmla="*/ 1795101 h 4432792"/>
              <a:gd name="connsiteX14" fmla="*/ 2124809 w 3480282"/>
              <a:gd name="connsiteY14" fmla="*/ 1795101 h 4432792"/>
              <a:gd name="connsiteX15" fmla="*/ 1099033 w 3480282"/>
              <a:gd name="connsiteY15" fmla="*/ 1795101 h 4432792"/>
              <a:gd name="connsiteX16" fmla="*/ 1099033 w 3480282"/>
              <a:gd name="connsiteY16" fmla="*/ 1337167 h 4432792"/>
              <a:gd name="connsiteX17" fmla="*/ 1099033 w 3480282"/>
              <a:gd name="connsiteY17" fmla="*/ 879234 h 4432792"/>
              <a:gd name="connsiteX18" fmla="*/ 2253025 w 3480282"/>
              <a:gd name="connsiteY18" fmla="*/ 879234 h 4432792"/>
              <a:gd name="connsiteX19" fmla="*/ 3407016 w 3480282"/>
              <a:gd name="connsiteY19" fmla="*/ 879234 h 4432792"/>
              <a:gd name="connsiteX20" fmla="*/ 3407016 w 3480282"/>
              <a:gd name="connsiteY20" fmla="*/ 439617 h 4432792"/>
              <a:gd name="connsiteX21" fmla="*/ 3407016 w 3480282"/>
              <a:gd name="connsiteY21" fmla="*/ 0 h 4432792"/>
              <a:gd name="connsiteX22" fmla="*/ 1703508 w 3480282"/>
              <a:gd name="connsiteY22" fmla="*/ 0 h 4432792"/>
              <a:gd name="connsiteX23" fmla="*/ 0 w 3480282"/>
              <a:gd name="connsiteY23" fmla="*/ 0 h 4432792"/>
              <a:gd name="connsiteX24" fmla="*/ 0 w 3480282"/>
              <a:gd name="connsiteY24" fmla="*/ 2216391 h 4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0282" h="4432792">
                <a:moveTo>
                  <a:pt x="0" y="2216391"/>
                </a:moveTo>
                <a:lnTo>
                  <a:pt x="0" y="4432792"/>
                </a:lnTo>
                <a:lnTo>
                  <a:pt x="1740141" y="4432792"/>
                </a:lnTo>
                <a:lnTo>
                  <a:pt x="3480283" y="4432792"/>
                </a:lnTo>
                <a:lnTo>
                  <a:pt x="3480283" y="4011492"/>
                </a:lnTo>
                <a:lnTo>
                  <a:pt x="3480283" y="3590192"/>
                </a:lnTo>
                <a:lnTo>
                  <a:pt x="2289658" y="3590192"/>
                </a:lnTo>
                <a:lnTo>
                  <a:pt x="1099033" y="3590192"/>
                </a:lnTo>
                <a:lnTo>
                  <a:pt x="1099033" y="3095625"/>
                </a:lnTo>
                <a:lnTo>
                  <a:pt x="1099033" y="2601059"/>
                </a:lnTo>
                <a:lnTo>
                  <a:pt x="2124809" y="2601059"/>
                </a:lnTo>
                <a:lnTo>
                  <a:pt x="3150575" y="2601059"/>
                </a:lnTo>
                <a:lnTo>
                  <a:pt x="3150575" y="2198075"/>
                </a:lnTo>
                <a:lnTo>
                  <a:pt x="3150575" y="1795101"/>
                </a:lnTo>
                <a:lnTo>
                  <a:pt x="2124809" y="1795101"/>
                </a:lnTo>
                <a:lnTo>
                  <a:pt x="1099033" y="1795101"/>
                </a:lnTo>
                <a:lnTo>
                  <a:pt x="1099033" y="1337167"/>
                </a:lnTo>
                <a:lnTo>
                  <a:pt x="1099033" y="879234"/>
                </a:lnTo>
                <a:lnTo>
                  <a:pt x="2253025" y="879234"/>
                </a:lnTo>
                <a:lnTo>
                  <a:pt x="3407016" y="879234"/>
                </a:lnTo>
                <a:lnTo>
                  <a:pt x="3407016" y="439617"/>
                </a:lnTo>
                <a:lnTo>
                  <a:pt x="3407016" y="0"/>
                </a:lnTo>
                <a:lnTo>
                  <a:pt x="1703508" y="0"/>
                </a:lnTo>
                <a:lnTo>
                  <a:pt x="0" y="0"/>
                </a:lnTo>
                <a:lnTo>
                  <a:pt x="0" y="2216391"/>
                </a:ln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8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C6C86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B0BE74-5228-4EEC-A343-B71DCE5CA925}"/>
              </a:ext>
            </a:extLst>
          </p:cNvPr>
          <p:cNvSpPr>
            <a:spLocks noChangeAspect="1"/>
          </p:cNvSpPr>
          <p:nvPr/>
        </p:nvSpPr>
        <p:spPr>
          <a:xfrm>
            <a:off x="1828800" y="2638788"/>
            <a:ext cx="4114800" cy="4780825"/>
          </a:xfrm>
          <a:custGeom>
            <a:avLst/>
            <a:gdLst>
              <a:gd name="connsiteX0" fmla="*/ 2506691 w 3300146"/>
              <a:gd name="connsiteY0" fmla="*/ 1313504 h 3834310"/>
              <a:gd name="connsiteX1" fmla="*/ 1697042 w 3300146"/>
              <a:gd name="connsiteY1" fmla="*/ 3131166 h 3834310"/>
              <a:gd name="connsiteX2" fmla="*/ 320638 w 3300146"/>
              <a:gd name="connsiteY2" fmla="*/ 3807223 h 3834310"/>
              <a:gd name="connsiteX3" fmla="*/ 89888 w 3300146"/>
              <a:gd name="connsiteY3" fmla="*/ 3807223 h 3834310"/>
              <a:gd name="connsiteX4" fmla="*/ 166805 w 3300146"/>
              <a:gd name="connsiteY4" fmla="*/ 3697921 h 3834310"/>
              <a:gd name="connsiteX5" fmla="*/ 1676800 w 3300146"/>
              <a:gd name="connsiteY5" fmla="*/ 2313420 h 3834310"/>
              <a:gd name="connsiteX6" fmla="*/ 1931840 w 3300146"/>
              <a:gd name="connsiteY6" fmla="*/ 1511868 h 3834310"/>
              <a:gd name="connsiteX7" fmla="*/ 1725379 w 3300146"/>
              <a:gd name="connsiteY7" fmla="*/ 544337 h 3834310"/>
              <a:gd name="connsiteX8" fmla="*/ 810476 w 3300146"/>
              <a:gd name="connsiteY8" fmla="*/ 204284 h 3834310"/>
              <a:gd name="connsiteX9" fmla="*/ 199191 w 3300146"/>
              <a:gd name="connsiteY9" fmla="*/ 908679 h 3834310"/>
              <a:gd name="connsiteX10" fmla="*/ 786186 w 3300146"/>
              <a:gd name="connsiteY10" fmla="*/ 916775 h 3834310"/>
              <a:gd name="connsiteX11" fmla="*/ 915730 w 3300146"/>
              <a:gd name="connsiteY11" fmla="*/ 1434951 h 3834310"/>
              <a:gd name="connsiteX12" fmla="*/ 523050 w 3300146"/>
              <a:gd name="connsiteY12" fmla="*/ 1722376 h 3834310"/>
              <a:gd name="connsiteX13" fmla="*/ 93936 w 3300146"/>
              <a:gd name="connsiteY13" fmla="*/ 1499723 h 3834310"/>
              <a:gd name="connsiteX14" fmla="*/ 21068 w 3300146"/>
              <a:gd name="connsiteY14" fmla="*/ 880341 h 3834310"/>
              <a:gd name="connsiteX15" fmla="*/ 365169 w 3300146"/>
              <a:gd name="connsiteY15" fmla="*/ 252863 h 3834310"/>
              <a:gd name="connsiteX16" fmla="*/ 1652511 w 3300146"/>
              <a:gd name="connsiteY16" fmla="*/ 74740 h 3834310"/>
              <a:gd name="connsiteX17" fmla="*/ 2207121 w 3300146"/>
              <a:gd name="connsiteY17" fmla="*/ 426938 h 3834310"/>
              <a:gd name="connsiteX18" fmla="*/ 2478353 w 3300146"/>
              <a:gd name="connsiteY18" fmla="*/ 1038223 h 3834310"/>
              <a:gd name="connsiteX19" fmla="*/ 2506691 w 3300146"/>
              <a:gd name="connsiteY19" fmla="*/ 1313504 h 3834310"/>
              <a:gd name="connsiteX20" fmla="*/ 3300147 w 3300146"/>
              <a:gd name="connsiteY20" fmla="*/ 629350 h 3834310"/>
              <a:gd name="connsiteX21" fmla="*/ 3069397 w 3300146"/>
              <a:gd name="connsiteY21" fmla="*/ 398600 h 3834310"/>
              <a:gd name="connsiteX22" fmla="*/ 2838647 w 3300146"/>
              <a:gd name="connsiteY22" fmla="*/ 629350 h 3834310"/>
              <a:gd name="connsiteX23" fmla="*/ 3069397 w 3300146"/>
              <a:gd name="connsiteY23" fmla="*/ 860100 h 3834310"/>
              <a:gd name="connsiteX24" fmla="*/ 3300147 w 3300146"/>
              <a:gd name="connsiteY24" fmla="*/ 629350 h 3834310"/>
              <a:gd name="connsiteX25" fmla="*/ 3300147 w 3300146"/>
              <a:gd name="connsiteY25" fmla="*/ 1779052 h 3834310"/>
              <a:gd name="connsiteX26" fmla="*/ 3069397 w 3300146"/>
              <a:gd name="connsiteY26" fmla="*/ 1548302 h 3834310"/>
              <a:gd name="connsiteX27" fmla="*/ 2838647 w 3300146"/>
              <a:gd name="connsiteY27" fmla="*/ 1779052 h 3834310"/>
              <a:gd name="connsiteX28" fmla="*/ 3069397 w 3300146"/>
              <a:gd name="connsiteY28" fmla="*/ 2009802 h 3834310"/>
              <a:gd name="connsiteX29" fmla="*/ 3300147 w 3300146"/>
              <a:gd name="connsiteY29" fmla="*/ 1779052 h 38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300146" h="3834310">
                <a:moveTo>
                  <a:pt x="2506691" y="1313504"/>
                </a:moveTo>
                <a:cubicBezTo>
                  <a:pt x="2530980" y="2009802"/>
                  <a:pt x="2170687" y="2750631"/>
                  <a:pt x="1697042" y="3131166"/>
                </a:cubicBezTo>
                <a:cubicBezTo>
                  <a:pt x="1223397" y="3511701"/>
                  <a:pt x="494713" y="3770789"/>
                  <a:pt x="320638" y="3807223"/>
                </a:cubicBezTo>
                <a:cubicBezTo>
                  <a:pt x="276107" y="3815320"/>
                  <a:pt x="110129" y="3863899"/>
                  <a:pt x="89888" y="3807223"/>
                </a:cubicBezTo>
                <a:cubicBezTo>
                  <a:pt x="69647" y="3750548"/>
                  <a:pt x="130370" y="3718162"/>
                  <a:pt x="166805" y="3697921"/>
                </a:cubicBezTo>
                <a:cubicBezTo>
                  <a:pt x="757849" y="3357868"/>
                  <a:pt x="1356989" y="2928754"/>
                  <a:pt x="1676800" y="2313420"/>
                </a:cubicBezTo>
                <a:cubicBezTo>
                  <a:pt x="1810393" y="2058381"/>
                  <a:pt x="1907551" y="1811438"/>
                  <a:pt x="1931840" y="1511868"/>
                </a:cubicBezTo>
                <a:cubicBezTo>
                  <a:pt x="1956129" y="1212297"/>
                  <a:pt x="1935888" y="807473"/>
                  <a:pt x="1725379" y="544337"/>
                </a:cubicBezTo>
                <a:cubicBezTo>
                  <a:pt x="1514871" y="281201"/>
                  <a:pt x="1142432" y="155705"/>
                  <a:pt x="810476" y="204284"/>
                </a:cubicBezTo>
                <a:cubicBezTo>
                  <a:pt x="462327" y="256911"/>
                  <a:pt x="203239" y="552433"/>
                  <a:pt x="199191" y="908679"/>
                </a:cubicBezTo>
                <a:cubicBezTo>
                  <a:pt x="369217" y="771038"/>
                  <a:pt x="620208" y="775087"/>
                  <a:pt x="786186" y="916775"/>
                </a:cubicBezTo>
                <a:cubicBezTo>
                  <a:pt x="935971" y="1042271"/>
                  <a:pt x="988599" y="1256828"/>
                  <a:pt x="915730" y="1434951"/>
                </a:cubicBezTo>
                <a:cubicBezTo>
                  <a:pt x="850958" y="1596881"/>
                  <a:pt x="697125" y="1706183"/>
                  <a:pt x="523050" y="1722376"/>
                </a:cubicBezTo>
                <a:cubicBezTo>
                  <a:pt x="353024" y="1734521"/>
                  <a:pt x="182998" y="1649508"/>
                  <a:pt x="93936" y="1499723"/>
                </a:cubicBezTo>
                <a:cubicBezTo>
                  <a:pt x="45357" y="1418758"/>
                  <a:pt x="-39656" y="1155622"/>
                  <a:pt x="21068" y="880341"/>
                </a:cubicBezTo>
                <a:cubicBezTo>
                  <a:pt x="81792" y="605060"/>
                  <a:pt x="126322" y="483613"/>
                  <a:pt x="365169" y="252863"/>
                </a:cubicBezTo>
                <a:cubicBezTo>
                  <a:pt x="652594" y="-14321"/>
                  <a:pt x="1219349" y="-62900"/>
                  <a:pt x="1652511" y="74740"/>
                </a:cubicBezTo>
                <a:cubicBezTo>
                  <a:pt x="1863020" y="143560"/>
                  <a:pt x="2057336" y="260959"/>
                  <a:pt x="2207121" y="426938"/>
                </a:cubicBezTo>
                <a:cubicBezTo>
                  <a:pt x="2360954" y="601012"/>
                  <a:pt x="2441919" y="811521"/>
                  <a:pt x="2478353" y="1038223"/>
                </a:cubicBezTo>
                <a:cubicBezTo>
                  <a:pt x="2490498" y="1127284"/>
                  <a:pt x="2502643" y="1220394"/>
                  <a:pt x="2506691" y="1313504"/>
                </a:cubicBezTo>
                <a:close/>
                <a:moveTo>
                  <a:pt x="3300147" y="629350"/>
                </a:moveTo>
                <a:cubicBezTo>
                  <a:pt x="3300147" y="503854"/>
                  <a:pt x="3198941" y="398600"/>
                  <a:pt x="3069397" y="398600"/>
                </a:cubicBezTo>
                <a:cubicBezTo>
                  <a:pt x="2939853" y="398600"/>
                  <a:pt x="2838647" y="499806"/>
                  <a:pt x="2838647" y="629350"/>
                </a:cubicBezTo>
                <a:cubicBezTo>
                  <a:pt x="2838647" y="758894"/>
                  <a:pt x="2939853" y="860100"/>
                  <a:pt x="3069397" y="860100"/>
                </a:cubicBezTo>
                <a:cubicBezTo>
                  <a:pt x="3198941" y="860100"/>
                  <a:pt x="3300147" y="754846"/>
                  <a:pt x="3300147" y="629350"/>
                </a:cubicBezTo>
                <a:close/>
                <a:moveTo>
                  <a:pt x="3300147" y="1779052"/>
                </a:moveTo>
                <a:cubicBezTo>
                  <a:pt x="3300147" y="1653556"/>
                  <a:pt x="3198941" y="1548302"/>
                  <a:pt x="3069397" y="1548302"/>
                </a:cubicBezTo>
                <a:cubicBezTo>
                  <a:pt x="2939853" y="1548302"/>
                  <a:pt x="2838647" y="1649508"/>
                  <a:pt x="2838647" y="1779052"/>
                </a:cubicBezTo>
                <a:cubicBezTo>
                  <a:pt x="2838647" y="1904547"/>
                  <a:pt x="2939853" y="2009802"/>
                  <a:pt x="3069397" y="2009802"/>
                </a:cubicBezTo>
                <a:cubicBezTo>
                  <a:pt x="3198941" y="2009802"/>
                  <a:pt x="3300147" y="1904547"/>
                  <a:pt x="3300147" y="1779052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404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126662F-FB4D-4BDE-80CF-ED037B98CE32}"/>
              </a:ext>
            </a:extLst>
          </p:cNvPr>
          <p:cNvSpPr>
            <a:spLocks noChangeAspect="1"/>
          </p:cNvSpPr>
          <p:nvPr/>
        </p:nvSpPr>
        <p:spPr>
          <a:xfrm>
            <a:off x="3442637" y="5380866"/>
            <a:ext cx="906615" cy="1179576"/>
          </a:xfrm>
          <a:custGeom>
            <a:avLst/>
            <a:gdLst>
              <a:gd name="connsiteX0" fmla="*/ 0 w 3407016"/>
              <a:gd name="connsiteY0" fmla="*/ 2216391 h 4432792"/>
              <a:gd name="connsiteX1" fmla="*/ 0 w 3407016"/>
              <a:gd name="connsiteY1" fmla="*/ 4432792 h 4432792"/>
              <a:gd name="connsiteX2" fmla="*/ 549516 w 3407016"/>
              <a:gd name="connsiteY2" fmla="*/ 4432792 h 4432792"/>
              <a:gd name="connsiteX3" fmla="*/ 1099033 w 3407016"/>
              <a:gd name="connsiteY3" fmla="*/ 4432792 h 4432792"/>
              <a:gd name="connsiteX4" fmla="*/ 1099033 w 3407016"/>
              <a:gd name="connsiteY4" fmla="*/ 3645141 h 4432792"/>
              <a:gd name="connsiteX5" fmla="*/ 1099033 w 3407016"/>
              <a:gd name="connsiteY5" fmla="*/ 2857500 h 4432792"/>
              <a:gd name="connsiteX6" fmla="*/ 2124809 w 3407016"/>
              <a:gd name="connsiteY6" fmla="*/ 2857500 h 4432792"/>
              <a:gd name="connsiteX7" fmla="*/ 3150575 w 3407016"/>
              <a:gd name="connsiteY7" fmla="*/ 2857500 h 4432792"/>
              <a:gd name="connsiteX8" fmla="*/ 3150575 w 3407016"/>
              <a:gd name="connsiteY8" fmla="*/ 2417883 h 4432792"/>
              <a:gd name="connsiteX9" fmla="*/ 3150575 w 3407016"/>
              <a:gd name="connsiteY9" fmla="*/ 1978266 h 4432792"/>
              <a:gd name="connsiteX10" fmla="*/ 2124809 w 3407016"/>
              <a:gd name="connsiteY10" fmla="*/ 1978266 h 4432792"/>
              <a:gd name="connsiteX11" fmla="*/ 1099033 w 3407016"/>
              <a:gd name="connsiteY11" fmla="*/ 1978266 h 4432792"/>
              <a:gd name="connsiteX12" fmla="*/ 1099033 w 3407016"/>
              <a:gd name="connsiteY12" fmla="*/ 1428750 h 4432792"/>
              <a:gd name="connsiteX13" fmla="*/ 1099033 w 3407016"/>
              <a:gd name="connsiteY13" fmla="*/ 879234 h 4432792"/>
              <a:gd name="connsiteX14" fmla="*/ 2253025 w 3407016"/>
              <a:gd name="connsiteY14" fmla="*/ 879234 h 4432792"/>
              <a:gd name="connsiteX15" fmla="*/ 3407016 w 3407016"/>
              <a:gd name="connsiteY15" fmla="*/ 879234 h 4432792"/>
              <a:gd name="connsiteX16" fmla="*/ 3407016 w 3407016"/>
              <a:gd name="connsiteY16" fmla="*/ 439617 h 4432792"/>
              <a:gd name="connsiteX17" fmla="*/ 3407016 w 3407016"/>
              <a:gd name="connsiteY17" fmla="*/ 0 h 4432792"/>
              <a:gd name="connsiteX18" fmla="*/ 1703508 w 3407016"/>
              <a:gd name="connsiteY18" fmla="*/ 0 h 4432792"/>
              <a:gd name="connsiteX19" fmla="*/ 0 w 3407016"/>
              <a:gd name="connsiteY19" fmla="*/ 0 h 4432792"/>
              <a:gd name="connsiteX20" fmla="*/ 0 w 3407016"/>
              <a:gd name="connsiteY20" fmla="*/ 2216391 h 4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7016" h="4432792">
                <a:moveTo>
                  <a:pt x="0" y="2216391"/>
                </a:moveTo>
                <a:lnTo>
                  <a:pt x="0" y="4432792"/>
                </a:lnTo>
                <a:lnTo>
                  <a:pt x="549516" y="4432792"/>
                </a:lnTo>
                <a:lnTo>
                  <a:pt x="1099033" y="4432792"/>
                </a:lnTo>
                <a:lnTo>
                  <a:pt x="1099033" y="3645141"/>
                </a:lnTo>
                <a:lnTo>
                  <a:pt x="1099033" y="2857500"/>
                </a:lnTo>
                <a:lnTo>
                  <a:pt x="2124809" y="2857500"/>
                </a:lnTo>
                <a:lnTo>
                  <a:pt x="3150575" y="2857500"/>
                </a:lnTo>
                <a:lnTo>
                  <a:pt x="3150575" y="2417883"/>
                </a:lnTo>
                <a:lnTo>
                  <a:pt x="3150575" y="1978266"/>
                </a:lnTo>
                <a:lnTo>
                  <a:pt x="2124809" y="1978266"/>
                </a:lnTo>
                <a:lnTo>
                  <a:pt x="1099033" y="1978266"/>
                </a:lnTo>
                <a:lnTo>
                  <a:pt x="1099033" y="1428750"/>
                </a:lnTo>
                <a:lnTo>
                  <a:pt x="1099033" y="879234"/>
                </a:lnTo>
                <a:lnTo>
                  <a:pt x="2253025" y="879234"/>
                </a:lnTo>
                <a:lnTo>
                  <a:pt x="3407016" y="879234"/>
                </a:lnTo>
                <a:lnTo>
                  <a:pt x="3407016" y="439617"/>
                </a:lnTo>
                <a:lnTo>
                  <a:pt x="3407016" y="0"/>
                </a:lnTo>
                <a:lnTo>
                  <a:pt x="1703508" y="0"/>
                </a:lnTo>
                <a:lnTo>
                  <a:pt x="0" y="0"/>
                </a:lnTo>
                <a:lnTo>
                  <a:pt x="0" y="2216391"/>
                </a:ln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56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7E892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0820CBE-0D78-4712-8FDF-E4A26F23AB82}"/>
              </a:ext>
            </a:extLst>
          </p:cNvPr>
          <p:cNvSpPr>
            <a:spLocks noChangeAspect="1"/>
          </p:cNvSpPr>
          <p:nvPr/>
        </p:nvSpPr>
        <p:spPr>
          <a:xfrm>
            <a:off x="1828800" y="2638788"/>
            <a:ext cx="4114800" cy="4780825"/>
          </a:xfrm>
          <a:custGeom>
            <a:avLst/>
            <a:gdLst>
              <a:gd name="connsiteX0" fmla="*/ 2506691 w 3300146"/>
              <a:gd name="connsiteY0" fmla="*/ 1313504 h 3834310"/>
              <a:gd name="connsiteX1" fmla="*/ 1697042 w 3300146"/>
              <a:gd name="connsiteY1" fmla="*/ 3131166 h 3834310"/>
              <a:gd name="connsiteX2" fmla="*/ 320638 w 3300146"/>
              <a:gd name="connsiteY2" fmla="*/ 3807223 h 3834310"/>
              <a:gd name="connsiteX3" fmla="*/ 89888 w 3300146"/>
              <a:gd name="connsiteY3" fmla="*/ 3807223 h 3834310"/>
              <a:gd name="connsiteX4" fmla="*/ 166805 w 3300146"/>
              <a:gd name="connsiteY4" fmla="*/ 3697921 h 3834310"/>
              <a:gd name="connsiteX5" fmla="*/ 1676800 w 3300146"/>
              <a:gd name="connsiteY5" fmla="*/ 2313420 h 3834310"/>
              <a:gd name="connsiteX6" fmla="*/ 1931840 w 3300146"/>
              <a:gd name="connsiteY6" fmla="*/ 1511868 h 3834310"/>
              <a:gd name="connsiteX7" fmla="*/ 1725379 w 3300146"/>
              <a:gd name="connsiteY7" fmla="*/ 544337 h 3834310"/>
              <a:gd name="connsiteX8" fmla="*/ 810476 w 3300146"/>
              <a:gd name="connsiteY8" fmla="*/ 204284 h 3834310"/>
              <a:gd name="connsiteX9" fmla="*/ 199191 w 3300146"/>
              <a:gd name="connsiteY9" fmla="*/ 908679 h 3834310"/>
              <a:gd name="connsiteX10" fmla="*/ 786186 w 3300146"/>
              <a:gd name="connsiteY10" fmla="*/ 916775 h 3834310"/>
              <a:gd name="connsiteX11" fmla="*/ 915730 w 3300146"/>
              <a:gd name="connsiteY11" fmla="*/ 1434951 h 3834310"/>
              <a:gd name="connsiteX12" fmla="*/ 523050 w 3300146"/>
              <a:gd name="connsiteY12" fmla="*/ 1722376 h 3834310"/>
              <a:gd name="connsiteX13" fmla="*/ 93936 w 3300146"/>
              <a:gd name="connsiteY13" fmla="*/ 1499723 h 3834310"/>
              <a:gd name="connsiteX14" fmla="*/ 21068 w 3300146"/>
              <a:gd name="connsiteY14" fmla="*/ 880341 h 3834310"/>
              <a:gd name="connsiteX15" fmla="*/ 365169 w 3300146"/>
              <a:gd name="connsiteY15" fmla="*/ 252863 h 3834310"/>
              <a:gd name="connsiteX16" fmla="*/ 1652511 w 3300146"/>
              <a:gd name="connsiteY16" fmla="*/ 74740 h 3834310"/>
              <a:gd name="connsiteX17" fmla="*/ 2207121 w 3300146"/>
              <a:gd name="connsiteY17" fmla="*/ 426938 h 3834310"/>
              <a:gd name="connsiteX18" fmla="*/ 2478353 w 3300146"/>
              <a:gd name="connsiteY18" fmla="*/ 1038223 h 3834310"/>
              <a:gd name="connsiteX19" fmla="*/ 2506691 w 3300146"/>
              <a:gd name="connsiteY19" fmla="*/ 1313504 h 3834310"/>
              <a:gd name="connsiteX20" fmla="*/ 3300147 w 3300146"/>
              <a:gd name="connsiteY20" fmla="*/ 629350 h 3834310"/>
              <a:gd name="connsiteX21" fmla="*/ 3069397 w 3300146"/>
              <a:gd name="connsiteY21" fmla="*/ 398600 h 3834310"/>
              <a:gd name="connsiteX22" fmla="*/ 2838647 w 3300146"/>
              <a:gd name="connsiteY22" fmla="*/ 629350 h 3834310"/>
              <a:gd name="connsiteX23" fmla="*/ 3069397 w 3300146"/>
              <a:gd name="connsiteY23" fmla="*/ 860100 h 3834310"/>
              <a:gd name="connsiteX24" fmla="*/ 3300147 w 3300146"/>
              <a:gd name="connsiteY24" fmla="*/ 629350 h 3834310"/>
              <a:gd name="connsiteX25" fmla="*/ 3300147 w 3300146"/>
              <a:gd name="connsiteY25" fmla="*/ 1779052 h 3834310"/>
              <a:gd name="connsiteX26" fmla="*/ 3069397 w 3300146"/>
              <a:gd name="connsiteY26" fmla="*/ 1548302 h 3834310"/>
              <a:gd name="connsiteX27" fmla="*/ 2838647 w 3300146"/>
              <a:gd name="connsiteY27" fmla="*/ 1779052 h 3834310"/>
              <a:gd name="connsiteX28" fmla="*/ 3069397 w 3300146"/>
              <a:gd name="connsiteY28" fmla="*/ 2009802 h 3834310"/>
              <a:gd name="connsiteX29" fmla="*/ 3300147 w 3300146"/>
              <a:gd name="connsiteY29" fmla="*/ 1779052 h 38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300146" h="3834310">
                <a:moveTo>
                  <a:pt x="2506691" y="1313504"/>
                </a:moveTo>
                <a:cubicBezTo>
                  <a:pt x="2530980" y="2009802"/>
                  <a:pt x="2170687" y="2750631"/>
                  <a:pt x="1697042" y="3131166"/>
                </a:cubicBezTo>
                <a:cubicBezTo>
                  <a:pt x="1223397" y="3511701"/>
                  <a:pt x="494713" y="3770789"/>
                  <a:pt x="320638" y="3807223"/>
                </a:cubicBezTo>
                <a:cubicBezTo>
                  <a:pt x="276107" y="3815320"/>
                  <a:pt x="110129" y="3863899"/>
                  <a:pt x="89888" y="3807223"/>
                </a:cubicBezTo>
                <a:cubicBezTo>
                  <a:pt x="69647" y="3750548"/>
                  <a:pt x="130370" y="3718162"/>
                  <a:pt x="166805" y="3697921"/>
                </a:cubicBezTo>
                <a:cubicBezTo>
                  <a:pt x="757849" y="3357868"/>
                  <a:pt x="1356989" y="2928754"/>
                  <a:pt x="1676800" y="2313420"/>
                </a:cubicBezTo>
                <a:cubicBezTo>
                  <a:pt x="1810393" y="2058381"/>
                  <a:pt x="1907551" y="1811438"/>
                  <a:pt x="1931840" y="1511868"/>
                </a:cubicBezTo>
                <a:cubicBezTo>
                  <a:pt x="1956129" y="1212297"/>
                  <a:pt x="1935888" y="807473"/>
                  <a:pt x="1725379" y="544337"/>
                </a:cubicBezTo>
                <a:cubicBezTo>
                  <a:pt x="1514871" y="281201"/>
                  <a:pt x="1142432" y="155705"/>
                  <a:pt x="810476" y="204284"/>
                </a:cubicBezTo>
                <a:cubicBezTo>
                  <a:pt x="462327" y="256911"/>
                  <a:pt x="203239" y="552433"/>
                  <a:pt x="199191" y="908679"/>
                </a:cubicBezTo>
                <a:cubicBezTo>
                  <a:pt x="369217" y="771038"/>
                  <a:pt x="620208" y="775087"/>
                  <a:pt x="786186" y="916775"/>
                </a:cubicBezTo>
                <a:cubicBezTo>
                  <a:pt x="935971" y="1042271"/>
                  <a:pt x="988599" y="1256828"/>
                  <a:pt x="915730" y="1434951"/>
                </a:cubicBezTo>
                <a:cubicBezTo>
                  <a:pt x="850958" y="1596881"/>
                  <a:pt x="697125" y="1706183"/>
                  <a:pt x="523050" y="1722376"/>
                </a:cubicBezTo>
                <a:cubicBezTo>
                  <a:pt x="353024" y="1734521"/>
                  <a:pt x="182998" y="1649508"/>
                  <a:pt x="93936" y="1499723"/>
                </a:cubicBezTo>
                <a:cubicBezTo>
                  <a:pt x="45357" y="1418758"/>
                  <a:pt x="-39656" y="1155622"/>
                  <a:pt x="21068" y="880341"/>
                </a:cubicBezTo>
                <a:cubicBezTo>
                  <a:pt x="81792" y="605060"/>
                  <a:pt x="126322" y="483613"/>
                  <a:pt x="365169" y="252863"/>
                </a:cubicBezTo>
                <a:cubicBezTo>
                  <a:pt x="652594" y="-14321"/>
                  <a:pt x="1219349" y="-62900"/>
                  <a:pt x="1652511" y="74740"/>
                </a:cubicBezTo>
                <a:cubicBezTo>
                  <a:pt x="1863020" y="143560"/>
                  <a:pt x="2057336" y="260959"/>
                  <a:pt x="2207121" y="426938"/>
                </a:cubicBezTo>
                <a:cubicBezTo>
                  <a:pt x="2360954" y="601012"/>
                  <a:pt x="2441919" y="811521"/>
                  <a:pt x="2478353" y="1038223"/>
                </a:cubicBezTo>
                <a:cubicBezTo>
                  <a:pt x="2490498" y="1127284"/>
                  <a:pt x="2502643" y="1220394"/>
                  <a:pt x="2506691" y="1313504"/>
                </a:cubicBezTo>
                <a:close/>
                <a:moveTo>
                  <a:pt x="3300147" y="629350"/>
                </a:moveTo>
                <a:cubicBezTo>
                  <a:pt x="3300147" y="503854"/>
                  <a:pt x="3198941" y="398600"/>
                  <a:pt x="3069397" y="398600"/>
                </a:cubicBezTo>
                <a:cubicBezTo>
                  <a:pt x="2939853" y="398600"/>
                  <a:pt x="2838647" y="499806"/>
                  <a:pt x="2838647" y="629350"/>
                </a:cubicBezTo>
                <a:cubicBezTo>
                  <a:pt x="2838647" y="758894"/>
                  <a:pt x="2939853" y="860100"/>
                  <a:pt x="3069397" y="860100"/>
                </a:cubicBezTo>
                <a:cubicBezTo>
                  <a:pt x="3198941" y="860100"/>
                  <a:pt x="3300147" y="754846"/>
                  <a:pt x="3300147" y="629350"/>
                </a:cubicBezTo>
                <a:close/>
                <a:moveTo>
                  <a:pt x="3300147" y="1779052"/>
                </a:moveTo>
                <a:cubicBezTo>
                  <a:pt x="3300147" y="1653556"/>
                  <a:pt x="3198941" y="1548302"/>
                  <a:pt x="3069397" y="1548302"/>
                </a:cubicBezTo>
                <a:cubicBezTo>
                  <a:pt x="2939853" y="1548302"/>
                  <a:pt x="2838647" y="1649508"/>
                  <a:pt x="2838647" y="1779052"/>
                </a:cubicBezTo>
                <a:cubicBezTo>
                  <a:pt x="2838647" y="1904547"/>
                  <a:pt x="2939853" y="2009802"/>
                  <a:pt x="3069397" y="2009802"/>
                </a:cubicBezTo>
                <a:cubicBezTo>
                  <a:pt x="3198941" y="2009802"/>
                  <a:pt x="3300147" y="1904547"/>
                  <a:pt x="3300147" y="1779052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404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6D10E28-BD57-44DC-B0EF-FF88C353DDAF}"/>
              </a:ext>
            </a:extLst>
          </p:cNvPr>
          <p:cNvSpPr>
            <a:spLocks noChangeAspect="1"/>
          </p:cNvSpPr>
          <p:nvPr/>
        </p:nvSpPr>
        <p:spPr>
          <a:xfrm>
            <a:off x="3317451" y="5384685"/>
            <a:ext cx="1097909" cy="1179576"/>
          </a:xfrm>
          <a:custGeom>
            <a:avLst/>
            <a:gdLst>
              <a:gd name="connsiteX0" fmla="*/ 1544273 w 3376683"/>
              <a:gd name="connsiteY0" fmla="*/ 29394 h 3627853"/>
              <a:gd name="connsiteX1" fmla="*/ 197553 w 3376683"/>
              <a:gd name="connsiteY1" fmla="*/ 2648283 h 3627853"/>
              <a:gd name="connsiteX2" fmla="*/ 3189107 w 3376683"/>
              <a:gd name="connsiteY2" fmla="*/ 3284411 h 3627853"/>
              <a:gd name="connsiteX3" fmla="*/ 3340641 w 3376683"/>
              <a:gd name="connsiteY3" fmla="*/ 3193218 h 3627853"/>
              <a:gd name="connsiteX4" fmla="*/ 3340641 w 3376683"/>
              <a:gd name="connsiteY4" fmla="*/ 2463298 h 3627853"/>
              <a:gd name="connsiteX5" fmla="*/ 3340641 w 3376683"/>
              <a:gd name="connsiteY5" fmla="*/ 1733379 h 3627853"/>
              <a:gd name="connsiteX6" fmla="*/ 2950982 w 3376683"/>
              <a:gd name="connsiteY6" fmla="*/ 1733379 h 3627853"/>
              <a:gd name="connsiteX7" fmla="*/ 2561324 w 3376683"/>
              <a:gd name="connsiteY7" fmla="*/ 1733379 h 3627853"/>
              <a:gd name="connsiteX8" fmla="*/ 2561324 w 3376683"/>
              <a:gd name="connsiteY8" fmla="*/ 2250843 h 3627853"/>
              <a:gd name="connsiteX9" fmla="*/ 2561324 w 3376683"/>
              <a:gd name="connsiteY9" fmla="*/ 2768318 h 3627853"/>
              <a:gd name="connsiteX10" fmla="*/ 2409286 w 3376683"/>
              <a:gd name="connsiteY10" fmla="*/ 2825201 h 3627853"/>
              <a:gd name="connsiteX11" fmla="*/ 872799 w 3376683"/>
              <a:gd name="connsiteY11" fmla="*/ 1805531 h 3627853"/>
              <a:gd name="connsiteX12" fmla="*/ 2776904 w 3376683"/>
              <a:gd name="connsiteY12" fmla="*/ 1043731 h 3627853"/>
              <a:gd name="connsiteX13" fmla="*/ 2874735 w 3376683"/>
              <a:gd name="connsiteY13" fmla="*/ 1129627 h 3627853"/>
              <a:gd name="connsiteX14" fmla="*/ 3129338 w 3376683"/>
              <a:gd name="connsiteY14" fmla="*/ 890626 h 3627853"/>
              <a:gd name="connsiteX15" fmla="*/ 3227484 w 3376683"/>
              <a:gd name="connsiteY15" fmla="*/ 438712 h 3627853"/>
              <a:gd name="connsiteX16" fmla="*/ 1544273 w 3376683"/>
              <a:gd name="connsiteY16" fmla="*/ 29394 h 36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76683" h="3627853">
                <a:moveTo>
                  <a:pt x="1544273" y="29394"/>
                </a:moveTo>
                <a:cubicBezTo>
                  <a:pt x="286545" y="259309"/>
                  <a:pt x="-350116" y="1497378"/>
                  <a:pt x="197553" y="2648283"/>
                </a:cubicBezTo>
                <a:cubicBezTo>
                  <a:pt x="663573" y="3627615"/>
                  <a:pt x="2108268" y="3934816"/>
                  <a:pt x="3189107" y="3284411"/>
                </a:cubicBezTo>
                <a:lnTo>
                  <a:pt x="3340641" y="3193218"/>
                </a:lnTo>
                <a:lnTo>
                  <a:pt x="3340641" y="2463298"/>
                </a:lnTo>
                <a:lnTo>
                  <a:pt x="3340641" y="1733379"/>
                </a:lnTo>
                <a:lnTo>
                  <a:pt x="2950982" y="1733379"/>
                </a:lnTo>
                <a:lnTo>
                  <a:pt x="2561324" y="1733379"/>
                </a:lnTo>
                <a:lnTo>
                  <a:pt x="2561324" y="2250843"/>
                </a:lnTo>
                <a:lnTo>
                  <a:pt x="2561324" y="2768318"/>
                </a:lnTo>
                <a:lnTo>
                  <a:pt x="2409286" y="2825201"/>
                </a:lnTo>
                <a:cubicBezTo>
                  <a:pt x="1627531" y="3117695"/>
                  <a:pt x="872799" y="2616823"/>
                  <a:pt x="872799" y="1805531"/>
                </a:cubicBezTo>
                <a:cubicBezTo>
                  <a:pt x="872799" y="818674"/>
                  <a:pt x="2004769" y="365789"/>
                  <a:pt x="2776904" y="1043731"/>
                </a:cubicBezTo>
                <a:lnTo>
                  <a:pt x="2874735" y="1129627"/>
                </a:lnTo>
                <a:lnTo>
                  <a:pt x="3129338" y="890626"/>
                </a:lnTo>
                <a:cubicBezTo>
                  <a:pt x="3442587" y="596560"/>
                  <a:pt x="3438701" y="614496"/>
                  <a:pt x="3227484" y="438712"/>
                </a:cubicBezTo>
                <a:cubicBezTo>
                  <a:pt x="2820995" y="100432"/>
                  <a:pt x="2106344" y="-73352"/>
                  <a:pt x="1544273" y="29394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18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C47449F-AC0E-432A-8581-71064609B124}"/>
              </a:ext>
            </a:extLst>
          </p:cNvPr>
          <p:cNvSpPr/>
          <p:nvPr/>
        </p:nvSpPr>
        <p:spPr>
          <a:xfrm>
            <a:off x="4045172" y="4036973"/>
            <a:ext cx="914400" cy="9144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Montserrat" panose="00000500000000000000" pitchFamily="2" charset="0"/>
              </a:rPr>
              <a:t>A</a:t>
            </a:r>
            <a:endParaRPr lang="en-US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 descr="A picture containing gear&#10;&#10;Description automatically generated">
            <a:extLst>
              <a:ext uri="{FF2B5EF4-FFF2-40B4-BE49-F238E27FC236}">
                <a16:creationId xmlns:a16="http://schemas.microsoft.com/office/drawing/2014/main" id="{4D087C93-9303-4854-BF46-919484F87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27" y="3237664"/>
            <a:ext cx="1689545" cy="35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18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F8D8434-E704-4936-BFA2-E7253E0F0CF9}"/>
              </a:ext>
            </a:extLst>
          </p:cNvPr>
          <p:cNvSpPr>
            <a:spLocks noChangeAspect="1"/>
          </p:cNvSpPr>
          <p:nvPr/>
        </p:nvSpPr>
        <p:spPr>
          <a:xfrm>
            <a:off x="0" y="-486"/>
            <a:ext cx="1332977" cy="1179576"/>
          </a:xfrm>
          <a:custGeom>
            <a:avLst/>
            <a:gdLst>
              <a:gd name="connsiteX0" fmla="*/ 1299242 w 3428831"/>
              <a:gd name="connsiteY0" fmla="*/ 106528 h 3034236"/>
              <a:gd name="connsiteX1" fmla="*/ 633587 w 3428831"/>
              <a:gd name="connsiteY1" fmla="*/ 1591675 h 3034236"/>
              <a:gd name="connsiteX2" fmla="*/ 898 w 3428831"/>
              <a:gd name="connsiteY2" fmla="*/ 3002290 h 3034236"/>
              <a:gd name="connsiteX3" fmla="*/ 371269 w 3428831"/>
              <a:gd name="connsiteY3" fmla="*/ 3027360 h 3034236"/>
              <a:gd name="connsiteX4" fmla="*/ 754812 w 3428831"/>
              <a:gd name="connsiteY4" fmla="*/ 3020425 h 3034236"/>
              <a:gd name="connsiteX5" fmla="*/ 881790 w 3428831"/>
              <a:gd name="connsiteY5" fmla="*/ 2713596 h 3034236"/>
              <a:gd name="connsiteX6" fmla="*/ 1008777 w 3428831"/>
              <a:gd name="connsiteY6" fmla="*/ 2406768 h 3034236"/>
              <a:gd name="connsiteX7" fmla="*/ 1699539 w 3428831"/>
              <a:gd name="connsiteY7" fmla="*/ 2406539 h 3034236"/>
              <a:gd name="connsiteX8" fmla="*/ 2390302 w 3428831"/>
              <a:gd name="connsiteY8" fmla="*/ 2406311 h 3034236"/>
              <a:gd name="connsiteX9" fmla="*/ 2517689 w 3428831"/>
              <a:gd name="connsiteY9" fmla="*/ 2713368 h 3034236"/>
              <a:gd name="connsiteX10" fmla="*/ 2645077 w 3428831"/>
              <a:gd name="connsiteY10" fmla="*/ 3020425 h 3034236"/>
              <a:gd name="connsiteX11" fmla="*/ 3036954 w 3428831"/>
              <a:gd name="connsiteY11" fmla="*/ 3027331 h 3034236"/>
              <a:gd name="connsiteX12" fmla="*/ 3428832 w 3428831"/>
              <a:gd name="connsiteY12" fmla="*/ 3034236 h 3034236"/>
              <a:gd name="connsiteX13" fmla="*/ 3394094 w 3428831"/>
              <a:gd name="connsiteY13" fmla="*/ 2952131 h 3034236"/>
              <a:gd name="connsiteX14" fmla="*/ 2713657 w 3428831"/>
              <a:gd name="connsiteY14" fmla="*/ 1435008 h 3034236"/>
              <a:gd name="connsiteX15" fmla="*/ 2067938 w 3428831"/>
              <a:gd name="connsiteY15" fmla="*/ 0 h 3034236"/>
              <a:gd name="connsiteX16" fmla="*/ 1706664 w 3428831"/>
              <a:gd name="connsiteY16" fmla="*/ 0 h 3034236"/>
              <a:gd name="connsiteX17" fmla="*/ 1345381 w 3428831"/>
              <a:gd name="connsiteY17" fmla="*/ 0 h 3034236"/>
              <a:gd name="connsiteX18" fmla="*/ 1299242 w 3428831"/>
              <a:gd name="connsiteY18" fmla="*/ 106528 h 3034236"/>
              <a:gd name="connsiteX19" fmla="*/ 1931435 w 3428831"/>
              <a:gd name="connsiteY19" fmla="*/ 1303420 h 3034236"/>
              <a:gd name="connsiteX20" fmla="*/ 2144224 w 3428831"/>
              <a:gd name="connsiteY20" fmla="*/ 1817265 h 3034236"/>
              <a:gd name="connsiteX21" fmla="*/ 1717056 w 3428831"/>
              <a:gd name="connsiteY21" fmla="*/ 1824142 h 3034236"/>
              <a:gd name="connsiteX22" fmla="*/ 1277506 w 3428831"/>
              <a:gd name="connsiteY22" fmla="*/ 1818627 h 3034236"/>
              <a:gd name="connsiteX23" fmla="*/ 1591535 w 3428831"/>
              <a:gd name="connsiteY23" fmla="*/ 1032920 h 3034236"/>
              <a:gd name="connsiteX24" fmla="*/ 1711503 w 3428831"/>
              <a:gd name="connsiteY24" fmla="*/ 782269 h 3034236"/>
              <a:gd name="connsiteX25" fmla="*/ 1931435 w 3428831"/>
              <a:gd name="connsiteY25" fmla="*/ 1303420 h 30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428831" h="3034236">
                <a:moveTo>
                  <a:pt x="1299242" y="106528"/>
                </a:moveTo>
                <a:cubicBezTo>
                  <a:pt x="1273867" y="165116"/>
                  <a:pt x="974325" y="833438"/>
                  <a:pt x="633587" y="1591675"/>
                </a:cubicBezTo>
                <a:cubicBezTo>
                  <a:pt x="292849" y="2349913"/>
                  <a:pt x="8137" y="2984687"/>
                  <a:pt x="898" y="3002290"/>
                </a:cubicBezTo>
                <a:cubicBezTo>
                  <a:pt x="-9512" y="3027607"/>
                  <a:pt x="67926" y="3032846"/>
                  <a:pt x="371269" y="3027360"/>
                </a:cubicBezTo>
                <a:lnTo>
                  <a:pt x="754812" y="3020425"/>
                </a:lnTo>
                <a:lnTo>
                  <a:pt x="881790" y="2713596"/>
                </a:lnTo>
                <a:lnTo>
                  <a:pt x="1008777" y="2406768"/>
                </a:lnTo>
                <a:lnTo>
                  <a:pt x="1699539" y="2406539"/>
                </a:lnTo>
                <a:lnTo>
                  <a:pt x="2390302" y="2406311"/>
                </a:lnTo>
                <a:lnTo>
                  <a:pt x="2517689" y="2713368"/>
                </a:lnTo>
                <a:lnTo>
                  <a:pt x="2645077" y="3020425"/>
                </a:lnTo>
                <a:lnTo>
                  <a:pt x="3036954" y="3027331"/>
                </a:lnTo>
                <a:lnTo>
                  <a:pt x="3428832" y="3034236"/>
                </a:lnTo>
                <a:lnTo>
                  <a:pt x="3394094" y="2952131"/>
                </a:lnTo>
                <a:cubicBezTo>
                  <a:pt x="3374996" y="2906973"/>
                  <a:pt x="3068796" y="2224269"/>
                  <a:pt x="2713657" y="1435008"/>
                </a:cubicBezTo>
                <a:lnTo>
                  <a:pt x="2067938" y="0"/>
                </a:lnTo>
                <a:lnTo>
                  <a:pt x="1706664" y="0"/>
                </a:lnTo>
                <a:lnTo>
                  <a:pt x="1345381" y="0"/>
                </a:lnTo>
                <a:lnTo>
                  <a:pt x="1299242" y="106528"/>
                </a:lnTo>
                <a:moveTo>
                  <a:pt x="1931435" y="1303420"/>
                </a:moveTo>
                <a:lnTo>
                  <a:pt x="2144224" y="1817265"/>
                </a:lnTo>
                <a:lnTo>
                  <a:pt x="1717056" y="1824142"/>
                </a:lnTo>
                <a:cubicBezTo>
                  <a:pt x="1482112" y="1827924"/>
                  <a:pt x="1284316" y="1825438"/>
                  <a:pt x="1277506" y="1818627"/>
                </a:cubicBezTo>
                <a:cubicBezTo>
                  <a:pt x="1264933" y="1806054"/>
                  <a:pt x="1387262" y="1499988"/>
                  <a:pt x="1591535" y="1032920"/>
                </a:cubicBezTo>
                <a:cubicBezTo>
                  <a:pt x="1653591" y="891045"/>
                  <a:pt x="1707578" y="778250"/>
                  <a:pt x="1711503" y="782269"/>
                </a:cubicBezTo>
                <a:cubicBezTo>
                  <a:pt x="1715437" y="786279"/>
                  <a:pt x="1814401" y="1020804"/>
                  <a:pt x="1931435" y="1303420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B4754573-2A71-47EB-BAE9-B25F4C23A555}"/>
              </a:ext>
            </a:extLst>
          </p:cNvPr>
          <p:cNvSpPr>
            <a:spLocks noChangeAspect="1"/>
          </p:cNvSpPr>
          <p:nvPr/>
        </p:nvSpPr>
        <p:spPr>
          <a:xfrm>
            <a:off x="3404327" y="2050174"/>
            <a:ext cx="1097909" cy="1179576"/>
          </a:xfrm>
          <a:custGeom>
            <a:avLst/>
            <a:gdLst>
              <a:gd name="connsiteX0" fmla="*/ 1544273 w 3376683"/>
              <a:gd name="connsiteY0" fmla="*/ 29394 h 3627853"/>
              <a:gd name="connsiteX1" fmla="*/ 197553 w 3376683"/>
              <a:gd name="connsiteY1" fmla="*/ 2648283 h 3627853"/>
              <a:gd name="connsiteX2" fmla="*/ 3189107 w 3376683"/>
              <a:gd name="connsiteY2" fmla="*/ 3284411 h 3627853"/>
              <a:gd name="connsiteX3" fmla="*/ 3340641 w 3376683"/>
              <a:gd name="connsiteY3" fmla="*/ 3193218 h 3627853"/>
              <a:gd name="connsiteX4" fmla="*/ 3340641 w 3376683"/>
              <a:gd name="connsiteY4" fmla="*/ 2463298 h 3627853"/>
              <a:gd name="connsiteX5" fmla="*/ 3340641 w 3376683"/>
              <a:gd name="connsiteY5" fmla="*/ 1733379 h 3627853"/>
              <a:gd name="connsiteX6" fmla="*/ 2950982 w 3376683"/>
              <a:gd name="connsiteY6" fmla="*/ 1733379 h 3627853"/>
              <a:gd name="connsiteX7" fmla="*/ 2561324 w 3376683"/>
              <a:gd name="connsiteY7" fmla="*/ 1733379 h 3627853"/>
              <a:gd name="connsiteX8" fmla="*/ 2561324 w 3376683"/>
              <a:gd name="connsiteY8" fmla="*/ 2250843 h 3627853"/>
              <a:gd name="connsiteX9" fmla="*/ 2561324 w 3376683"/>
              <a:gd name="connsiteY9" fmla="*/ 2768318 h 3627853"/>
              <a:gd name="connsiteX10" fmla="*/ 2409286 w 3376683"/>
              <a:gd name="connsiteY10" fmla="*/ 2825201 h 3627853"/>
              <a:gd name="connsiteX11" fmla="*/ 872799 w 3376683"/>
              <a:gd name="connsiteY11" fmla="*/ 1805531 h 3627853"/>
              <a:gd name="connsiteX12" fmla="*/ 2776904 w 3376683"/>
              <a:gd name="connsiteY12" fmla="*/ 1043731 h 3627853"/>
              <a:gd name="connsiteX13" fmla="*/ 2874735 w 3376683"/>
              <a:gd name="connsiteY13" fmla="*/ 1129627 h 3627853"/>
              <a:gd name="connsiteX14" fmla="*/ 3129338 w 3376683"/>
              <a:gd name="connsiteY14" fmla="*/ 890626 h 3627853"/>
              <a:gd name="connsiteX15" fmla="*/ 3227484 w 3376683"/>
              <a:gd name="connsiteY15" fmla="*/ 438712 h 3627853"/>
              <a:gd name="connsiteX16" fmla="*/ 1544273 w 3376683"/>
              <a:gd name="connsiteY16" fmla="*/ 29394 h 36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76683" h="3627853">
                <a:moveTo>
                  <a:pt x="1544273" y="29394"/>
                </a:moveTo>
                <a:cubicBezTo>
                  <a:pt x="286545" y="259309"/>
                  <a:pt x="-350116" y="1497378"/>
                  <a:pt x="197553" y="2648283"/>
                </a:cubicBezTo>
                <a:cubicBezTo>
                  <a:pt x="663573" y="3627615"/>
                  <a:pt x="2108268" y="3934816"/>
                  <a:pt x="3189107" y="3284411"/>
                </a:cubicBezTo>
                <a:lnTo>
                  <a:pt x="3340641" y="3193218"/>
                </a:lnTo>
                <a:lnTo>
                  <a:pt x="3340641" y="2463298"/>
                </a:lnTo>
                <a:lnTo>
                  <a:pt x="3340641" y="1733379"/>
                </a:lnTo>
                <a:lnTo>
                  <a:pt x="2950982" y="1733379"/>
                </a:lnTo>
                <a:lnTo>
                  <a:pt x="2561324" y="1733379"/>
                </a:lnTo>
                <a:lnTo>
                  <a:pt x="2561324" y="2250843"/>
                </a:lnTo>
                <a:lnTo>
                  <a:pt x="2561324" y="2768318"/>
                </a:lnTo>
                <a:lnTo>
                  <a:pt x="2409286" y="2825201"/>
                </a:lnTo>
                <a:cubicBezTo>
                  <a:pt x="1627531" y="3117695"/>
                  <a:pt x="872799" y="2616823"/>
                  <a:pt x="872799" y="1805531"/>
                </a:cubicBezTo>
                <a:cubicBezTo>
                  <a:pt x="872799" y="818674"/>
                  <a:pt x="2004769" y="365789"/>
                  <a:pt x="2776904" y="1043731"/>
                </a:cubicBezTo>
                <a:lnTo>
                  <a:pt x="2874735" y="1129627"/>
                </a:lnTo>
                <a:lnTo>
                  <a:pt x="3129338" y="890626"/>
                </a:lnTo>
                <a:cubicBezTo>
                  <a:pt x="3442587" y="596560"/>
                  <a:pt x="3438701" y="614496"/>
                  <a:pt x="3227484" y="438712"/>
                </a:cubicBezTo>
                <a:cubicBezTo>
                  <a:pt x="2820995" y="100432"/>
                  <a:pt x="2106344" y="-73352"/>
                  <a:pt x="1544273" y="29394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F2A2C36-17BB-43E0-A441-301E36C9DC85}"/>
              </a:ext>
            </a:extLst>
          </p:cNvPr>
          <p:cNvSpPr>
            <a:spLocks noChangeAspect="1"/>
          </p:cNvSpPr>
          <p:nvPr/>
        </p:nvSpPr>
        <p:spPr>
          <a:xfrm>
            <a:off x="1755850" y="2050174"/>
            <a:ext cx="906615" cy="1179576"/>
          </a:xfrm>
          <a:custGeom>
            <a:avLst/>
            <a:gdLst>
              <a:gd name="connsiteX0" fmla="*/ 0 w 3407016"/>
              <a:gd name="connsiteY0" fmla="*/ 2216391 h 4432792"/>
              <a:gd name="connsiteX1" fmla="*/ 0 w 3407016"/>
              <a:gd name="connsiteY1" fmla="*/ 4432792 h 4432792"/>
              <a:gd name="connsiteX2" fmla="*/ 549516 w 3407016"/>
              <a:gd name="connsiteY2" fmla="*/ 4432792 h 4432792"/>
              <a:gd name="connsiteX3" fmla="*/ 1099033 w 3407016"/>
              <a:gd name="connsiteY3" fmla="*/ 4432792 h 4432792"/>
              <a:gd name="connsiteX4" fmla="*/ 1099033 w 3407016"/>
              <a:gd name="connsiteY4" fmla="*/ 3645141 h 4432792"/>
              <a:gd name="connsiteX5" fmla="*/ 1099033 w 3407016"/>
              <a:gd name="connsiteY5" fmla="*/ 2857500 h 4432792"/>
              <a:gd name="connsiteX6" fmla="*/ 2124809 w 3407016"/>
              <a:gd name="connsiteY6" fmla="*/ 2857500 h 4432792"/>
              <a:gd name="connsiteX7" fmla="*/ 3150575 w 3407016"/>
              <a:gd name="connsiteY7" fmla="*/ 2857500 h 4432792"/>
              <a:gd name="connsiteX8" fmla="*/ 3150575 w 3407016"/>
              <a:gd name="connsiteY8" fmla="*/ 2417883 h 4432792"/>
              <a:gd name="connsiteX9" fmla="*/ 3150575 w 3407016"/>
              <a:gd name="connsiteY9" fmla="*/ 1978266 h 4432792"/>
              <a:gd name="connsiteX10" fmla="*/ 2124809 w 3407016"/>
              <a:gd name="connsiteY10" fmla="*/ 1978266 h 4432792"/>
              <a:gd name="connsiteX11" fmla="*/ 1099033 w 3407016"/>
              <a:gd name="connsiteY11" fmla="*/ 1978266 h 4432792"/>
              <a:gd name="connsiteX12" fmla="*/ 1099033 w 3407016"/>
              <a:gd name="connsiteY12" fmla="*/ 1428750 h 4432792"/>
              <a:gd name="connsiteX13" fmla="*/ 1099033 w 3407016"/>
              <a:gd name="connsiteY13" fmla="*/ 879234 h 4432792"/>
              <a:gd name="connsiteX14" fmla="*/ 2253025 w 3407016"/>
              <a:gd name="connsiteY14" fmla="*/ 879234 h 4432792"/>
              <a:gd name="connsiteX15" fmla="*/ 3407016 w 3407016"/>
              <a:gd name="connsiteY15" fmla="*/ 879234 h 4432792"/>
              <a:gd name="connsiteX16" fmla="*/ 3407016 w 3407016"/>
              <a:gd name="connsiteY16" fmla="*/ 439617 h 4432792"/>
              <a:gd name="connsiteX17" fmla="*/ 3407016 w 3407016"/>
              <a:gd name="connsiteY17" fmla="*/ 0 h 4432792"/>
              <a:gd name="connsiteX18" fmla="*/ 1703508 w 3407016"/>
              <a:gd name="connsiteY18" fmla="*/ 0 h 4432792"/>
              <a:gd name="connsiteX19" fmla="*/ 0 w 3407016"/>
              <a:gd name="connsiteY19" fmla="*/ 0 h 4432792"/>
              <a:gd name="connsiteX20" fmla="*/ 0 w 3407016"/>
              <a:gd name="connsiteY20" fmla="*/ 2216391 h 4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7016" h="4432792">
                <a:moveTo>
                  <a:pt x="0" y="2216391"/>
                </a:moveTo>
                <a:lnTo>
                  <a:pt x="0" y="4432792"/>
                </a:lnTo>
                <a:lnTo>
                  <a:pt x="549516" y="4432792"/>
                </a:lnTo>
                <a:lnTo>
                  <a:pt x="1099033" y="4432792"/>
                </a:lnTo>
                <a:lnTo>
                  <a:pt x="1099033" y="3645141"/>
                </a:lnTo>
                <a:lnTo>
                  <a:pt x="1099033" y="2857500"/>
                </a:lnTo>
                <a:lnTo>
                  <a:pt x="2124809" y="2857500"/>
                </a:lnTo>
                <a:lnTo>
                  <a:pt x="3150575" y="2857500"/>
                </a:lnTo>
                <a:lnTo>
                  <a:pt x="3150575" y="2417883"/>
                </a:lnTo>
                <a:lnTo>
                  <a:pt x="3150575" y="1978266"/>
                </a:lnTo>
                <a:lnTo>
                  <a:pt x="2124809" y="1978266"/>
                </a:lnTo>
                <a:lnTo>
                  <a:pt x="1099033" y="1978266"/>
                </a:lnTo>
                <a:lnTo>
                  <a:pt x="1099033" y="1428750"/>
                </a:lnTo>
                <a:lnTo>
                  <a:pt x="1099033" y="879234"/>
                </a:lnTo>
                <a:lnTo>
                  <a:pt x="2253025" y="879234"/>
                </a:lnTo>
                <a:lnTo>
                  <a:pt x="3407016" y="879234"/>
                </a:lnTo>
                <a:lnTo>
                  <a:pt x="3407016" y="439617"/>
                </a:lnTo>
                <a:lnTo>
                  <a:pt x="3407016" y="0"/>
                </a:lnTo>
                <a:lnTo>
                  <a:pt x="1703508" y="0"/>
                </a:lnTo>
                <a:lnTo>
                  <a:pt x="0" y="0"/>
                </a:lnTo>
                <a:lnTo>
                  <a:pt x="0" y="2216391"/>
                </a:ln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186A60B-EF0C-4EAA-9868-6C58806D15C7}"/>
              </a:ext>
            </a:extLst>
          </p:cNvPr>
          <p:cNvSpPr>
            <a:spLocks noChangeAspect="1"/>
          </p:cNvSpPr>
          <p:nvPr/>
        </p:nvSpPr>
        <p:spPr>
          <a:xfrm>
            <a:off x="77144" y="2050174"/>
            <a:ext cx="926111" cy="1179576"/>
          </a:xfrm>
          <a:custGeom>
            <a:avLst/>
            <a:gdLst>
              <a:gd name="connsiteX0" fmla="*/ 0 w 3480282"/>
              <a:gd name="connsiteY0" fmla="*/ 2216391 h 4432792"/>
              <a:gd name="connsiteX1" fmla="*/ 0 w 3480282"/>
              <a:gd name="connsiteY1" fmla="*/ 4432792 h 4432792"/>
              <a:gd name="connsiteX2" fmla="*/ 1740141 w 3480282"/>
              <a:gd name="connsiteY2" fmla="*/ 4432792 h 4432792"/>
              <a:gd name="connsiteX3" fmla="*/ 3480283 w 3480282"/>
              <a:gd name="connsiteY3" fmla="*/ 4432792 h 4432792"/>
              <a:gd name="connsiteX4" fmla="*/ 3480283 w 3480282"/>
              <a:gd name="connsiteY4" fmla="*/ 4011492 h 4432792"/>
              <a:gd name="connsiteX5" fmla="*/ 3480283 w 3480282"/>
              <a:gd name="connsiteY5" fmla="*/ 3590192 h 4432792"/>
              <a:gd name="connsiteX6" fmla="*/ 2289658 w 3480282"/>
              <a:gd name="connsiteY6" fmla="*/ 3590192 h 4432792"/>
              <a:gd name="connsiteX7" fmla="*/ 1099033 w 3480282"/>
              <a:gd name="connsiteY7" fmla="*/ 3590192 h 4432792"/>
              <a:gd name="connsiteX8" fmla="*/ 1099033 w 3480282"/>
              <a:gd name="connsiteY8" fmla="*/ 3095625 h 4432792"/>
              <a:gd name="connsiteX9" fmla="*/ 1099033 w 3480282"/>
              <a:gd name="connsiteY9" fmla="*/ 2601059 h 4432792"/>
              <a:gd name="connsiteX10" fmla="*/ 2124809 w 3480282"/>
              <a:gd name="connsiteY10" fmla="*/ 2601059 h 4432792"/>
              <a:gd name="connsiteX11" fmla="*/ 3150575 w 3480282"/>
              <a:gd name="connsiteY11" fmla="*/ 2601059 h 4432792"/>
              <a:gd name="connsiteX12" fmla="*/ 3150575 w 3480282"/>
              <a:gd name="connsiteY12" fmla="*/ 2198075 h 4432792"/>
              <a:gd name="connsiteX13" fmla="*/ 3150575 w 3480282"/>
              <a:gd name="connsiteY13" fmla="*/ 1795101 h 4432792"/>
              <a:gd name="connsiteX14" fmla="*/ 2124809 w 3480282"/>
              <a:gd name="connsiteY14" fmla="*/ 1795101 h 4432792"/>
              <a:gd name="connsiteX15" fmla="*/ 1099033 w 3480282"/>
              <a:gd name="connsiteY15" fmla="*/ 1795101 h 4432792"/>
              <a:gd name="connsiteX16" fmla="*/ 1099033 w 3480282"/>
              <a:gd name="connsiteY16" fmla="*/ 1337167 h 4432792"/>
              <a:gd name="connsiteX17" fmla="*/ 1099033 w 3480282"/>
              <a:gd name="connsiteY17" fmla="*/ 879234 h 4432792"/>
              <a:gd name="connsiteX18" fmla="*/ 2253025 w 3480282"/>
              <a:gd name="connsiteY18" fmla="*/ 879234 h 4432792"/>
              <a:gd name="connsiteX19" fmla="*/ 3407016 w 3480282"/>
              <a:gd name="connsiteY19" fmla="*/ 879234 h 4432792"/>
              <a:gd name="connsiteX20" fmla="*/ 3407016 w 3480282"/>
              <a:gd name="connsiteY20" fmla="*/ 439617 h 4432792"/>
              <a:gd name="connsiteX21" fmla="*/ 3407016 w 3480282"/>
              <a:gd name="connsiteY21" fmla="*/ 0 h 4432792"/>
              <a:gd name="connsiteX22" fmla="*/ 1703508 w 3480282"/>
              <a:gd name="connsiteY22" fmla="*/ 0 h 4432792"/>
              <a:gd name="connsiteX23" fmla="*/ 0 w 3480282"/>
              <a:gd name="connsiteY23" fmla="*/ 0 h 4432792"/>
              <a:gd name="connsiteX24" fmla="*/ 0 w 3480282"/>
              <a:gd name="connsiteY24" fmla="*/ 2216391 h 4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0282" h="4432792">
                <a:moveTo>
                  <a:pt x="0" y="2216391"/>
                </a:moveTo>
                <a:lnTo>
                  <a:pt x="0" y="4432792"/>
                </a:lnTo>
                <a:lnTo>
                  <a:pt x="1740141" y="4432792"/>
                </a:lnTo>
                <a:lnTo>
                  <a:pt x="3480283" y="4432792"/>
                </a:lnTo>
                <a:lnTo>
                  <a:pt x="3480283" y="4011492"/>
                </a:lnTo>
                <a:lnTo>
                  <a:pt x="3480283" y="3590192"/>
                </a:lnTo>
                <a:lnTo>
                  <a:pt x="2289658" y="3590192"/>
                </a:lnTo>
                <a:lnTo>
                  <a:pt x="1099033" y="3590192"/>
                </a:lnTo>
                <a:lnTo>
                  <a:pt x="1099033" y="3095625"/>
                </a:lnTo>
                <a:lnTo>
                  <a:pt x="1099033" y="2601059"/>
                </a:lnTo>
                <a:lnTo>
                  <a:pt x="2124809" y="2601059"/>
                </a:lnTo>
                <a:lnTo>
                  <a:pt x="3150575" y="2601059"/>
                </a:lnTo>
                <a:lnTo>
                  <a:pt x="3150575" y="2198075"/>
                </a:lnTo>
                <a:lnTo>
                  <a:pt x="3150575" y="1795101"/>
                </a:lnTo>
                <a:lnTo>
                  <a:pt x="2124809" y="1795101"/>
                </a:lnTo>
                <a:lnTo>
                  <a:pt x="1099033" y="1795101"/>
                </a:lnTo>
                <a:lnTo>
                  <a:pt x="1099033" y="1337167"/>
                </a:lnTo>
                <a:lnTo>
                  <a:pt x="1099033" y="879234"/>
                </a:lnTo>
                <a:lnTo>
                  <a:pt x="2253025" y="879234"/>
                </a:lnTo>
                <a:lnTo>
                  <a:pt x="3407016" y="879234"/>
                </a:lnTo>
                <a:lnTo>
                  <a:pt x="3407016" y="439617"/>
                </a:lnTo>
                <a:lnTo>
                  <a:pt x="3407016" y="0"/>
                </a:lnTo>
                <a:lnTo>
                  <a:pt x="1703508" y="0"/>
                </a:lnTo>
                <a:lnTo>
                  <a:pt x="0" y="0"/>
                </a:lnTo>
                <a:lnTo>
                  <a:pt x="0" y="2216391"/>
                </a:ln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50FE542-1F28-45B4-99D3-F232BC84E2CD}"/>
              </a:ext>
            </a:extLst>
          </p:cNvPr>
          <p:cNvSpPr>
            <a:spLocks noChangeAspect="1"/>
          </p:cNvSpPr>
          <p:nvPr/>
        </p:nvSpPr>
        <p:spPr>
          <a:xfrm>
            <a:off x="5961323" y="0"/>
            <a:ext cx="1190162" cy="1179576"/>
          </a:xfrm>
          <a:custGeom>
            <a:avLst/>
            <a:gdLst>
              <a:gd name="connsiteX0" fmla="*/ 0 w 3612463"/>
              <a:gd name="connsiteY0" fmla="*/ 1790167 h 3580333"/>
              <a:gd name="connsiteX1" fmla="*/ 0 w 3612463"/>
              <a:gd name="connsiteY1" fmla="*/ 3580333 h 3580333"/>
              <a:gd name="connsiteX2" fmla="*/ 1014232 w 3612463"/>
              <a:gd name="connsiteY2" fmla="*/ 3580333 h 3580333"/>
              <a:gd name="connsiteX3" fmla="*/ 2713520 w 3612463"/>
              <a:gd name="connsiteY3" fmla="*/ 3355401 h 3580333"/>
              <a:gd name="connsiteX4" fmla="*/ 2715368 w 3612463"/>
              <a:gd name="connsiteY4" fmla="*/ 252089 h 3580333"/>
              <a:gd name="connsiteX5" fmla="*/ 1041102 w 3612463"/>
              <a:gd name="connsiteY5" fmla="*/ 14259 h 3580333"/>
              <a:gd name="connsiteX6" fmla="*/ 0 w 3612463"/>
              <a:gd name="connsiteY6" fmla="*/ 0 h 3580333"/>
              <a:gd name="connsiteX7" fmla="*/ 0 w 3612463"/>
              <a:gd name="connsiteY7" fmla="*/ 1790167 h 3580333"/>
              <a:gd name="connsiteX8" fmla="*/ 1815484 w 3612463"/>
              <a:gd name="connsiteY8" fmla="*/ 746360 h 3580333"/>
              <a:gd name="connsiteX9" fmla="*/ 2728398 w 3612463"/>
              <a:gd name="connsiteY9" fmla="*/ 1793472 h 3580333"/>
              <a:gd name="connsiteX10" fmla="*/ 1410291 w 3612463"/>
              <a:gd name="connsiteY10" fmla="*/ 2866416 h 3580333"/>
              <a:gd name="connsiteX11" fmla="*/ 856517 w 3612463"/>
              <a:gd name="connsiteY11" fmla="*/ 2876093 h 3580333"/>
              <a:gd name="connsiteX12" fmla="*/ 856517 w 3612463"/>
              <a:gd name="connsiteY12" fmla="*/ 1795777 h 3580333"/>
              <a:gd name="connsiteX13" fmla="*/ 856517 w 3612463"/>
              <a:gd name="connsiteY13" fmla="*/ 715451 h 3580333"/>
              <a:gd name="connsiteX14" fmla="*/ 1233078 w 3612463"/>
              <a:gd name="connsiteY14" fmla="*/ 716032 h 3580333"/>
              <a:gd name="connsiteX15" fmla="*/ 1815484 w 3612463"/>
              <a:gd name="connsiteY15" fmla="*/ 746360 h 358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12463" h="3580333">
                <a:moveTo>
                  <a:pt x="0" y="1790167"/>
                </a:moveTo>
                <a:lnTo>
                  <a:pt x="0" y="3580333"/>
                </a:lnTo>
                <a:lnTo>
                  <a:pt x="1014232" y="3580333"/>
                </a:lnTo>
                <a:cubicBezTo>
                  <a:pt x="2157489" y="3580333"/>
                  <a:pt x="2290925" y="3562664"/>
                  <a:pt x="2713520" y="3355401"/>
                </a:cubicBezTo>
                <a:cubicBezTo>
                  <a:pt x="3911232" y="2767975"/>
                  <a:pt x="3912375" y="837514"/>
                  <a:pt x="2715368" y="252089"/>
                </a:cubicBezTo>
                <a:cubicBezTo>
                  <a:pt x="2288934" y="43529"/>
                  <a:pt x="2194103" y="30061"/>
                  <a:pt x="1041102" y="14259"/>
                </a:cubicBezTo>
                <a:lnTo>
                  <a:pt x="0" y="0"/>
                </a:lnTo>
                <a:lnTo>
                  <a:pt x="0" y="1790167"/>
                </a:lnTo>
                <a:moveTo>
                  <a:pt x="1815484" y="746360"/>
                </a:moveTo>
                <a:cubicBezTo>
                  <a:pt x="2404539" y="831494"/>
                  <a:pt x="2723617" y="1197474"/>
                  <a:pt x="2728398" y="1793472"/>
                </a:cubicBezTo>
                <a:cubicBezTo>
                  <a:pt x="2734466" y="2549309"/>
                  <a:pt x="2365429" y="2849709"/>
                  <a:pt x="1410291" y="2866416"/>
                </a:cubicBezTo>
                <a:lnTo>
                  <a:pt x="856517" y="2876093"/>
                </a:lnTo>
                <a:lnTo>
                  <a:pt x="856517" y="1795777"/>
                </a:lnTo>
                <a:lnTo>
                  <a:pt x="856517" y="715451"/>
                </a:lnTo>
                <a:lnTo>
                  <a:pt x="1233078" y="716032"/>
                </a:lnTo>
                <a:cubicBezTo>
                  <a:pt x="1440199" y="716356"/>
                  <a:pt x="1702270" y="730006"/>
                  <a:pt x="1815484" y="746360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3063071-6C1D-43A3-BB65-07D7017F0AD3}"/>
              </a:ext>
            </a:extLst>
          </p:cNvPr>
          <p:cNvSpPr>
            <a:spLocks noChangeAspect="1"/>
          </p:cNvSpPr>
          <p:nvPr/>
        </p:nvSpPr>
        <p:spPr>
          <a:xfrm>
            <a:off x="4025565" y="-486"/>
            <a:ext cx="1085269" cy="1179576"/>
          </a:xfrm>
          <a:custGeom>
            <a:avLst/>
            <a:gdLst>
              <a:gd name="connsiteX0" fmla="*/ 1509369 w 3409906"/>
              <a:gd name="connsiteY0" fmla="*/ 41086 h 3706217"/>
              <a:gd name="connsiteX1" fmla="*/ 1382411 w 3409906"/>
              <a:gd name="connsiteY1" fmla="*/ 3635631 h 3706217"/>
              <a:gd name="connsiteX2" fmla="*/ 3260722 w 3409906"/>
              <a:gd name="connsiteY2" fmla="*/ 3248582 h 3706217"/>
              <a:gd name="connsiteX3" fmla="*/ 3169520 w 3409906"/>
              <a:gd name="connsiteY3" fmla="*/ 2796907 h 3706217"/>
              <a:gd name="connsiteX4" fmla="*/ 2752353 w 3409906"/>
              <a:gd name="connsiteY4" fmla="*/ 2669510 h 3706217"/>
              <a:gd name="connsiteX5" fmla="*/ 903960 w 3409906"/>
              <a:gd name="connsiteY5" fmla="*/ 1859837 h 3706217"/>
              <a:gd name="connsiteX6" fmla="*/ 2709357 w 3409906"/>
              <a:gd name="connsiteY6" fmla="*/ 1008388 h 3706217"/>
              <a:gd name="connsiteX7" fmla="*/ 2900391 w 3409906"/>
              <a:gd name="connsiteY7" fmla="*/ 1154816 h 3706217"/>
              <a:gd name="connsiteX8" fmla="*/ 3164795 w 3409906"/>
              <a:gd name="connsiteY8" fmla="*/ 913433 h 3706217"/>
              <a:gd name="connsiteX9" fmla="*/ 3257740 w 3409906"/>
              <a:gd name="connsiteY9" fmla="*/ 467006 h 3706217"/>
              <a:gd name="connsiteX10" fmla="*/ 1509369 w 3409906"/>
              <a:gd name="connsiteY10" fmla="*/ 41086 h 370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9906" h="3706217">
                <a:moveTo>
                  <a:pt x="1509369" y="41086"/>
                </a:moveTo>
                <a:cubicBezTo>
                  <a:pt x="-433026" y="448061"/>
                  <a:pt x="-527714" y="3128958"/>
                  <a:pt x="1382411" y="3635631"/>
                </a:cubicBezTo>
                <a:cubicBezTo>
                  <a:pt x="2044008" y="3811119"/>
                  <a:pt x="2821076" y="3650994"/>
                  <a:pt x="3260722" y="3248582"/>
                </a:cubicBezTo>
                <a:cubicBezTo>
                  <a:pt x="3467652" y="3059178"/>
                  <a:pt x="3471529" y="3078351"/>
                  <a:pt x="3169520" y="2796907"/>
                </a:cubicBezTo>
                <a:cubicBezTo>
                  <a:pt x="2889104" y="2535588"/>
                  <a:pt x="2883741" y="2533950"/>
                  <a:pt x="2752353" y="2669510"/>
                </a:cubicBezTo>
                <a:cubicBezTo>
                  <a:pt x="2083308" y="3359796"/>
                  <a:pt x="903960" y="2843189"/>
                  <a:pt x="903960" y="1859837"/>
                </a:cubicBezTo>
                <a:cubicBezTo>
                  <a:pt x="903960" y="870028"/>
                  <a:pt x="1909876" y="395626"/>
                  <a:pt x="2709357" y="1008388"/>
                </a:cubicBezTo>
                <a:lnTo>
                  <a:pt x="2900391" y="1154816"/>
                </a:lnTo>
                <a:lnTo>
                  <a:pt x="3164795" y="913433"/>
                </a:lnTo>
                <a:cubicBezTo>
                  <a:pt x="3478206" y="627302"/>
                  <a:pt x="3470557" y="664040"/>
                  <a:pt x="3257740" y="467006"/>
                </a:cubicBezTo>
                <a:cubicBezTo>
                  <a:pt x="2852375" y="91702"/>
                  <a:pt x="2119665" y="-86787"/>
                  <a:pt x="1509369" y="41086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F1B4426-1167-434B-83DC-F41E4107FFA5}"/>
              </a:ext>
            </a:extLst>
          </p:cNvPr>
          <p:cNvSpPr>
            <a:spLocks noChangeAspect="1"/>
          </p:cNvSpPr>
          <p:nvPr/>
        </p:nvSpPr>
        <p:spPr>
          <a:xfrm>
            <a:off x="2205995" y="0"/>
            <a:ext cx="1083732" cy="1179576"/>
          </a:xfrm>
          <a:custGeom>
            <a:avLst/>
            <a:gdLst>
              <a:gd name="connsiteX0" fmla="*/ 0 w 3597328"/>
              <a:gd name="connsiteY0" fmla="*/ 1957740 h 3915470"/>
              <a:gd name="connsiteX1" fmla="*/ 0 w 3597328"/>
              <a:gd name="connsiteY1" fmla="*/ 3915470 h 3915470"/>
              <a:gd name="connsiteX2" fmla="*/ 1218876 w 3597328"/>
              <a:gd name="connsiteY2" fmla="*/ 3915289 h 3915470"/>
              <a:gd name="connsiteX3" fmla="*/ 3288230 w 3597328"/>
              <a:gd name="connsiteY3" fmla="*/ 3577266 h 3915470"/>
              <a:gd name="connsiteX4" fmla="*/ 3066993 w 3597328"/>
              <a:gd name="connsiteY4" fmla="*/ 1954140 h 3915470"/>
              <a:gd name="connsiteX5" fmla="*/ 2947883 w 3597328"/>
              <a:gd name="connsiteY5" fmla="*/ 1897466 h 3915470"/>
              <a:gd name="connsiteX6" fmla="*/ 3093006 w 3597328"/>
              <a:gd name="connsiteY6" fmla="*/ 1769545 h 3915470"/>
              <a:gd name="connsiteX7" fmla="*/ 2969200 w 3597328"/>
              <a:gd name="connsiteY7" fmla="*/ 259642 h 3915470"/>
              <a:gd name="connsiteX8" fmla="*/ 1202741 w 3597328"/>
              <a:gd name="connsiteY8" fmla="*/ 17307 h 3915470"/>
              <a:gd name="connsiteX9" fmla="*/ 0 w 3597328"/>
              <a:gd name="connsiteY9" fmla="*/ 0 h 3915470"/>
              <a:gd name="connsiteX10" fmla="*/ 0 w 3597328"/>
              <a:gd name="connsiteY10" fmla="*/ 1957740 h 3915470"/>
              <a:gd name="connsiteX11" fmla="*/ 2220697 w 3597328"/>
              <a:gd name="connsiteY11" fmla="*/ 820255 h 3915470"/>
              <a:gd name="connsiteX12" fmla="*/ 2372258 w 3597328"/>
              <a:gd name="connsiteY12" fmla="*/ 1392203 h 3915470"/>
              <a:gd name="connsiteX13" fmla="*/ 1477147 w 3597328"/>
              <a:gd name="connsiteY13" fmla="*/ 1598190 h 3915470"/>
              <a:gd name="connsiteX14" fmla="*/ 936269 w 3597328"/>
              <a:gd name="connsiteY14" fmla="*/ 1606868 h 3915470"/>
              <a:gd name="connsiteX15" fmla="*/ 936317 w 3597328"/>
              <a:gd name="connsiteY15" fmla="*/ 1157916 h 3915470"/>
              <a:gd name="connsiteX16" fmla="*/ 936355 w 3597328"/>
              <a:gd name="connsiteY16" fmla="*/ 708955 h 3915470"/>
              <a:gd name="connsiteX17" fmla="*/ 1509474 w 3597328"/>
              <a:gd name="connsiteY17" fmla="*/ 731234 h 3915470"/>
              <a:gd name="connsiteX18" fmla="*/ 2220697 w 3597328"/>
              <a:gd name="connsiteY18" fmla="*/ 820255 h 3915470"/>
              <a:gd name="connsiteX19" fmla="*/ 2405472 w 3597328"/>
              <a:gd name="connsiteY19" fmla="*/ 2384003 h 3915470"/>
              <a:gd name="connsiteX20" fmla="*/ 2562654 w 3597328"/>
              <a:gd name="connsiteY20" fmla="*/ 3017272 h 3915470"/>
              <a:gd name="connsiteX21" fmla="*/ 1590189 w 3597328"/>
              <a:gd name="connsiteY21" fmla="*/ 3204429 h 3915470"/>
              <a:gd name="connsiteX22" fmla="*/ 936355 w 3597328"/>
              <a:gd name="connsiteY22" fmla="*/ 3205134 h 3915470"/>
              <a:gd name="connsiteX23" fmla="*/ 936355 w 3597328"/>
              <a:gd name="connsiteY23" fmla="*/ 2750277 h 3915470"/>
              <a:gd name="connsiteX24" fmla="*/ 936355 w 3597328"/>
              <a:gd name="connsiteY24" fmla="*/ 2295420 h 3915470"/>
              <a:gd name="connsiteX25" fmla="*/ 1606334 w 3597328"/>
              <a:gd name="connsiteY25" fmla="*/ 2306317 h 3915470"/>
              <a:gd name="connsiteX26" fmla="*/ 2405472 w 3597328"/>
              <a:gd name="connsiteY26" fmla="*/ 2384003 h 391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97328" h="3915470">
                <a:moveTo>
                  <a:pt x="0" y="1957740"/>
                </a:moveTo>
                <a:lnTo>
                  <a:pt x="0" y="3915470"/>
                </a:lnTo>
                <a:lnTo>
                  <a:pt x="1218876" y="3915289"/>
                </a:lnTo>
                <a:cubicBezTo>
                  <a:pt x="2756650" y="3915051"/>
                  <a:pt x="2949159" y="3883609"/>
                  <a:pt x="3288230" y="3577266"/>
                </a:cubicBezTo>
                <a:cubicBezTo>
                  <a:pt x="3784616" y="3128820"/>
                  <a:pt x="3663163" y="2237804"/>
                  <a:pt x="3066993" y="1954140"/>
                </a:cubicBezTo>
                <a:lnTo>
                  <a:pt x="2947883" y="1897466"/>
                </a:lnTo>
                <a:lnTo>
                  <a:pt x="3093006" y="1769545"/>
                </a:lnTo>
                <a:cubicBezTo>
                  <a:pt x="3550777" y="1366018"/>
                  <a:pt x="3489150" y="614448"/>
                  <a:pt x="2969200" y="259642"/>
                </a:cubicBezTo>
                <a:cubicBezTo>
                  <a:pt x="2664857" y="51959"/>
                  <a:pt x="2553976" y="36747"/>
                  <a:pt x="1202741" y="17307"/>
                </a:cubicBezTo>
                <a:lnTo>
                  <a:pt x="0" y="0"/>
                </a:lnTo>
                <a:lnTo>
                  <a:pt x="0" y="1957740"/>
                </a:lnTo>
                <a:moveTo>
                  <a:pt x="2220697" y="820255"/>
                </a:moveTo>
                <a:cubicBezTo>
                  <a:pt x="2457841" y="934869"/>
                  <a:pt x="2529516" y="1205313"/>
                  <a:pt x="2372258" y="1392203"/>
                </a:cubicBezTo>
                <a:cubicBezTo>
                  <a:pt x="2236946" y="1553013"/>
                  <a:pt x="2082889" y="1588465"/>
                  <a:pt x="1477147" y="1598190"/>
                </a:cubicBezTo>
                <a:lnTo>
                  <a:pt x="936269" y="1606868"/>
                </a:lnTo>
                <a:lnTo>
                  <a:pt x="936317" y="1157916"/>
                </a:lnTo>
                <a:lnTo>
                  <a:pt x="936355" y="708955"/>
                </a:lnTo>
                <a:lnTo>
                  <a:pt x="1509474" y="731234"/>
                </a:lnTo>
                <a:cubicBezTo>
                  <a:pt x="1992963" y="750027"/>
                  <a:pt x="2104187" y="763953"/>
                  <a:pt x="2220697" y="820255"/>
                </a:cubicBezTo>
                <a:moveTo>
                  <a:pt x="2405472" y="2384003"/>
                </a:moveTo>
                <a:cubicBezTo>
                  <a:pt x="2636958" y="2503723"/>
                  <a:pt x="2720407" y="2839907"/>
                  <a:pt x="2562654" y="3017272"/>
                </a:cubicBezTo>
                <a:cubicBezTo>
                  <a:pt x="2418655" y="3179188"/>
                  <a:pt x="2291477" y="3203667"/>
                  <a:pt x="1590189" y="3204429"/>
                </a:cubicBezTo>
                <a:lnTo>
                  <a:pt x="936355" y="3205134"/>
                </a:lnTo>
                <a:lnTo>
                  <a:pt x="936355" y="2750277"/>
                </a:lnTo>
                <a:lnTo>
                  <a:pt x="936355" y="2295420"/>
                </a:lnTo>
                <a:lnTo>
                  <a:pt x="1606334" y="2306317"/>
                </a:lnTo>
                <a:cubicBezTo>
                  <a:pt x="2207895" y="2316099"/>
                  <a:pt x="2289505" y="2324034"/>
                  <a:pt x="2405472" y="2384003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CB9CC196-6DDD-4B77-A69D-C1C9A8832ECF}"/>
              </a:ext>
            </a:extLst>
          </p:cNvPr>
          <p:cNvSpPr>
            <a:spLocks noChangeAspect="1"/>
          </p:cNvSpPr>
          <p:nvPr/>
        </p:nvSpPr>
        <p:spPr>
          <a:xfrm>
            <a:off x="3217757" y="5249654"/>
            <a:ext cx="1335024" cy="1453092"/>
          </a:xfrm>
          <a:custGeom>
            <a:avLst/>
            <a:gdLst>
              <a:gd name="connsiteX0" fmla="*/ 0 w 3597328"/>
              <a:gd name="connsiteY0" fmla="*/ 1957740 h 3915470"/>
              <a:gd name="connsiteX1" fmla="*/ 0 w 3597328"/>
              <a:gd name="connsiteY1" fmla="*/ 3915470 h 3915470"/>
              <a:gd name="connsiteX2" fmla="*/ 1218876 w 3597328"/>
              <a:gd name="connsiteY2" fmla="*/ 3915289 h 3915470"/>
              <a:gd name="connsiteX3" fmla="*/ 3288230 w 3597328"/>
              <a:gd name="connsiteY3" fmla="*/ 3577266 h 3915470"/>
              <a:gd name="connsiteX4" fmla="*/ 3066993 w 3597328"/>
              <a:gd name="connsiteY4" fmla="*/ 1954140 h 3915470"/>
              <a:gd name="connsiteX5" fmla="*/ 2947883 w 3597328"/>
              <a:gd name="connsiteY5" fmla="*/ 1897466 h 3915470"/>
              <a:gd name="connsiteX6" fmla="*/ 3093006 w 3597328"/>
              <a:gd name="connsiteY6" fmla="*/ 1769545 h 3915470"/>
              <a:gd name="connsiteX7" fmla="*/ 2969200 w 3597328"/>
              <a:gd name="connsiteY7" fmla="*/ 259642 h 3915470"/>
              <a:gd name="connsiteX8" fmla="*/ 1202741 w 3597328"/>
              <a:gd name="connsiteY8" fmla="*/ 17307 h 3915470"/>
              <a:gd name="connsiteX9" fmla="*/ 0 w 3597328"/>
              <a:gd name="connsiteY9" fmla="*/ 0 h 3915470"/>
              <a:gd name="connsiteX10" fmla="*/ 0 w 3597328"/>
              <a:gd name="connsiteY10" fmla="*/ 1957740 h 3915470"/>
              <a:gd name="connsiteX11" fmla="*/ 2220697 w 3597328"/>
              <a:gd name="connsiteY11" fmla="*/ 820255 h 3915470"/>
              <a:gd name="connsiteX12" fmla="*/ 2372258 w 3597328"/>
              <a:gd name="connsiteY12" fmla="*/ 1392203 h 3915470"/>
              <a:gd name="connsiteX13" fmla="*/ 1477147 w 3597328"/>
              <a:gd name="connsiteY13" fmla="*/ 1598190 h 3915470"/>
              <a:gd name="connsiteX14" fmla="*/ 936269 w 3597328"/>
              <a:gd name="connsiteY14" fmla="*/ 1606868 h 3915470"/>
              <a:gd name="connsiteX15" fmla="*/ 936317 w 3597328"/>
              <a:gd name="connsiteY15" fmla="*/ 1157916 h 3915470"/>
              <a:gd name="connsiteX16" fmla="*/ 936355 w 3597328"/>
              <a:gd name="connsiteY16" fmla="*/ 708955 h 3915470"/>
              <a:gd name="connsiteX17" fmla="*/ 1509474 w 3597328"/>
              <a:gd name="connsiteY17" fmla="*/ 731234 h 3915470"/>
              <a:gd name="connsiteX18" fmla="*/ 2220697 w 3597328"/>
              <a:gd name="connsiteY18" fmla="*/ 820255 h 3915470"/>
              <a:gd name="connsiteX19" fmla="*/ 2405472 w 3597328"/>
              <a:gd name="connsiteY19" fmla="*/ 2384003 h 3915470"/>
              <a:gd name="connsiteX20" fmla="*/ 2562654 w 3597328"/>
              <a:gd name="connsiteY20" fmla="*/ 3017272 h 3915470"/>
              <a:gd name="connsiteX21" fmla="*/ 1590189 w 3597328"/>
              <a:gd name="connsiteY21" fmla="*/ 3204429 h 3915470"/>
              <a:gd name="connsiteX22" fmla="*/ 936355 w 3597328"/>
              <a:gd name="connsiteY22" fmla="*/ 3205134 h 3915470"/>
              <a:gd name="connsiteX23" fmla="*/ 936355 w 3597328"/>
              <a:gd name="connsiteY23" fmla="*/ 2750277 h 3915470"/>
              <a:gd name="connsiteX24" fmla="*/ 936355 w 3597328"/>
              <a:gd name="connsiteY24" fmla="*/ 2295420 h 3915470"/>
              <a:gd name="connsiteX25" fmla="*/ 1606334 w 3597328"/>
              <a:gd name="connsiteY25" fmla="*/ 2306317 h 3915470"/>
              <a:gd name="connsiteX26" fmla="*/ 2405472 w 3597328"/>
              <a:gd name="connsiteY26" fmla="*/ 2384003 h 391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97328" h="3915470">
                <a:moveTo>
                  <a:pt x="0" y="1957740"/>
                </a:moveTo>
                <a:lnTo>
                  <a:pt x="0" y="3915470"/>
                </a:lnTo>
                <a:lnTo>
                  <a:pt x="1218876" y="3915289"/>
                </a:lnTo>
                <a:cubicBezTo>
                  <a:pt x="2756650" y="3915051"/>
                  <a:pt x="2949159" y="3883609"/>
                  <a:pt x="3288230" y="3577266"/>
                </a:cubicBezTo>
                <a:cubicBezTo>
                  <a:pt x="3784616" y="3128820"/>
                  <a:pt x="3663163" y="2237804"/>
                  <a:pt x="3066993" y="1954140"/>
                </a:cubicBezTo>
                <a:lnTo>
                  <a:pt x="2947883" y="1897466"/>
                </a:lnTo>
                <a:lnTo>
                  <a:pt x="3093006" y="1769545"/>
                </a:lnTo>
                <a:cubicBezTo>
                  <a:pt x="3550777" y="1366018"/>
                  <a:pt x="3489150" y="614448"/>
                  <a:pt x="2969200" y="259642"/>
                </a:cubicBezTo>
                <a:cubicBezTo>
                  <a:pt x="2664857" y="51959"/>
                  <a:pt x="2553976" y="36747"/>
                  <a:pt x="1202741" y="17307"/>
                </a:cubicBezTo>
                <a:lnTo>
                  <a:pt x="0" y="0"/>
                </a:lnTo>
                <a:lnTo>
                  <a:pt x="0" y="1957740"/>
                </a:lnTo>
                <a:moveTo>
                  <a:pt x="2220697" y="820255"/>
                </a:moveTo>
                <a:cubicBezTo>
                  <a:pt x="2457841" y="934869"/>
                  <a:pt x="2529516" y="1205313"/>
                  <a:pt x="2372258" y="1392203"/>
                </a:cubicBezTo>
                <a:cubicBezTo>
                  <a:pt x="2236946" y="1553013"/>
                  <a:pt x="2082889" y="1588465"/>
                  <a:pt x="1477147" y="1598190"/>
                </a:cubicBezTo>
                <a:lnTo>
                  <a:pt x="936269" y="1606868"/>
                </a:lnTo>
                <a:lnTo>
                  <a:pt x="936317" y="1157916"/>
                </a:lnTo>
                <a:lnTo>
                  <a:pt x="936355" y="708955"/>
                </a:lnTo>
                <a:lnTo>
                  <a:pt x="1509474" y="731234"/>
                </a:lnTo>
                <a:cubicBezTo>
                  <a:pt x="1992963" y="750027"/>
                  <a:pt x="2104187" y="763953"/>
                  <a:pt x="2220697" y="820255"/>
                </a:cubicBezTo>
                <a:moveTo>
                  <a:pt x="2405472" y="2384003"/>
                </a:moveTo>
                <a:cubicBezTo>
                  <a:pt x="2636958" y="2503723"/>
                  <a:pt x="2720407" y="2839907"/>
                  <a:pt x="2562654" y="3017272"/>
                </a:cubicBezTo>
                <a:cubicBezTo>
                  <a:pt x="2418655" y="3179188"/>
                  <a:pt x="2291477" y="3203667"/>
                  <a:pt x="1590189" y="3204429"/>
                </a:cubicBezTo>
                <a:lnTo>
                  <a:pt x="936355" y="3205134"/>
                </a:lnTo>
                <a:lnTo>
                  <a:pt x="936355" y="2750277"/>
                </a:lnTo>
                <a:lnTo>
                  <a:pt x="936355" y="2295420"/>
                </a:lnTo>
                <a:lnTo>
                  <a:pt x="1606334" y="2306317"/>
                </a:lnTo>
                <a:cubicBezTo>
                  <a:pt x="2207895" y="2316099"/>
                  <a:pt x="2289505" y="2324034"/>
                  <a:pt x="2405472" y="2384003"/>
                </a:cubicBezTo>
              </a:path>
            </a:pathLst>
          </a:custGeom>
          <a:solidFill>
            <a:srgbClr val="000000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633495E-1E06-4BD6-B1EB-E907876DA5E2}"/>
              </a:ext>
            </a:extLst>
          </p:cNvPr>
          <p:cNvSpPr>
            <a:spLocks noChangeAspect="1"/>
          </p:cNvSpPr>
          <p:nvPr/>
        </p:nvSpPr>
        <p:spPr>
          <a:xfrm>
            <a:off x="4890048" y="4909935"/>
            <a:ext cx="1336880" cy="1183030"/>
          </a:xfrm>
          <a:custGeom>
            <a:avLst/>
            <a:gdLst>
              <a:gd name="connsiteX0" fmla="*/ 1299242 w 3428831"/>
              <a:gd name="connsiteY0" fmla="*/ 106528 h 3034236"/>
              <a:gd name="connsiteX1" fmla="*/ 633587 w 3428831"/>
              <a:gd name="connsiteY1" fmla="*/ 1591675 h 3034236"/>
              <a:gd name="connsiteX2" fmla="*/ 898 w 3428831"/>
              <a:gd name="connsiteY2" fmla="*/ 3002290 h 3034236"/>
              <a:gd name="connsiteX3" fmla="*/ 371269 w 3428831"/>
              <a:gd name="connsiteY3" fmla="*/ 3027360 h 3034236"/>
              <a:gd name="connsiteX4" fmla="*/ 754812 w 3428831"/>
              <a:gd name="connsiteY4" fmla="*/ 3020425 h 3034236"/>
              <a:gd name="connsiteX5" fmla="*/ 881790 w 3428831"/>
              <a:gd name="connsiteY5" fmla="*/ 2713596 h 3034236"/>
              <a:gd name="connsiteX6" fmla="*/ 1008777 w 3428831"/>
              <a:gd name="connsiteY6" fmla="*/ 2406768 h 3034236"/>
              <a:gd name="connsiteX7" fmla="*/ 1699539 w 3428831"/>
              <a:gd name="connsiteY7" fmla="*/ 2406539 h 3034236"/>
              <a:gd name="connsiteX8" fmla="*/ 2390302 w 3428831"/>
              <a:gd name="connsiteY8" fmla="*/ 2406311 h 3034236"/>
              <a:gd name="connsiteX9" fmla="*/ 2517689 w 3428831"/>
              <a:gd name="connsiteY9" fmla="*/ 2713368 h 3034236"/>
              <a:gd name="connsiteX10" fmla="*/ 2645077 w 3428831"/>
              <a:gd name="connsiteY10" fmla="*/ 3020425 h 3034236"/>
              <a:gd name="connsiteX11" fmla="*/ 3036954 w 3428831"/>
              <a:gd name="connsiteY11" fmla="*/ 3027331 h 3034236"/>
              <a:gd name="connsiteX12" fmla="*/ 3428832 w 3428831"/>
              <a:gd name="connsiteY12" fmla="*/ 3034236 h 3034236"/>
              <a:gd name="connsiteX13" fmla="*/ 3394094 w 3428831"/>
              <a:gd name="connsiteY13" fmla="*/ 2952131 h 3034236"/>
              <a:gd name="connsiteX14" fmla="*/ 2713657 w 3428831"/>
              <a:gd name="connsiteY14" fmla="*/ 1435008 h 3034236"/>
              <a:gd name="connsiteX15" fmla="*/ 2067938 w 3428831"/>
              <a:gd name="connsiteY15" fmla="*/ 0 h 3034236"/>
              <a:gd name="connsiteX16" fmla="*/ 1706664 w 3428831"/>
              <a:gd name="connsiteY16" fmla="*/ 0 h 3034236"/>
              <a:gd name="connsiteX17" fmla="*/ 1345381 w 3428831"/>
              <a:gd name="connsiteY17" fmla="*/ 0 h 3034236"/>
              <a:gd name="connsiteX18" fmla="*/ 1299242 w 3428831"/>
              <a:gd name="connsiteY18" fmla="*/ 106528 h 3034236"/>
              <a:gd name="connsiteX19" fmla="*/ 1931435 w 3428831"/>
              <a:gd name="connsiteY19" fmla="*/ 1303420 h 3034236"/>
              <a:gd name="connsiteX20" fmla="*/ 2144224 w 3428831"/>
              <a:gd name="connsiteY20" fmla="*/ 1817265 h 3034236"/>
              <a:gd name="connsiteX21" fmla="*/ 1717056 w 3428831"/>
              <a:gd name="connsiteY21" fmla="*/ 1824142 h 3034236"/>
              <a:gd name="connsiteX22" fmla="*/ 1277506 w 3428831"/>
              <a:gd name="connsiteY22" fmla="*/ 1818627 h 3034236"/>
              <a:gd name="connsiteX23" fmla="*/ 1591535 w 3428831"/>
              <a:gd name="connsiteY23" fmla="*/ 1032920 h 3034236"/>
              <a:gd name="connsiteX24" fmla="*/ 1711503 w 3428831"/>
              <a:gd name="connsiteY24" fmla="*/ 782269 h 3034236"/>
              <a:gd name="connsiteX25" fmla="*/ 1931435 w 3428831"/>
              <a:gd name="connsiteY25" fmla="*/ 1303420 h 30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428831" h="3034236">
                <a:moveTo>
                  <a:pt x="1299242" y="106528"/>
                </a:moveTo>
                <a:cubicBezTo>
                  <a:pt x="1273867" y="165116"/>
                  <a:pt x="974325" y="833438"/>
                  <a:pt x="633587" y="1591675"/>
                </a:cubicBezTo>
                <a:cubicBezTo>
                  <a:pt x="292849" y="2349913"/>
                  <a:pt x="8137" y="2984687"/>
                  <a:pt x="898" y="3002290"/>
                </a:cubicBezTo>
                <a:cubicBezTo>
                  <a:pt x="-9512" y="3027607"/>
                  <a:pt x="67926" y="3032846"/>
                  <a:pt x="371269" y="3027360"/>
                </a:cubicBezTo>
                <a:lnTo>
                  <a:pt x="754812" y="3020425"/>
                </a:lnTo>
                <a:lnTo>
                  <a:pt x="881790" y="2713596"/>
                </a:lnTo>
                <a:lnTo>
                  <a:pt x="1008777" y="2406768"/>
                </a:lnTo>
                <a:lnTo>
                  <a:pt x="1699539" y="2406539"/>
                </a:lnTo>
                <a:lnTo>
                  <a:pt x="2390302" y="2406311"/>
                </a:lnTo>
                <a:lnTo>
                  <a:pt x="2517689" y="2713368"/>
                </a:lnTo>
                <a:lnTo>
                  <a:pt x="2645077" y="3020425"/>
                </a:lnTo>
                <a:lnTo>
                  <a:pt x="3036954" y="3027331"/>
                </a:lnTo>
                <a:lnTo>
                  <a:pt x="3428832" y="3034236"/>
                </a:lnTo>
                <a:lnTo>
                  <a:pt x="3394094" y="2952131"/>
                </a:lnTo>
                <a:cubicBezTo>
                  <a:pt x="3374996" y="2906973"/>
                  <a:pt x="3068796" y="2224269"/>
                  <a:pt x="2713657" y="1435008"/>
                </a:cubicBezTo>
                <a:lnTo>
                  <a:pt x="2067938" y="0"/>
                </a:lnTo>
                <a:lnTo>
                  <a:pt x="1706664" y="0"/>
                </a:lnTo>
                <a:lnTo>
                  <a:pt x="1345381" y="0"/>
                </a:lnTo>
                <a:lnTo>
                  <a:pt x="1299242" y="106528"/>
                </a:lnTo>
                <a:moveTo>
                  <a:pt x="1931435" y="1303420"/>
                </a:moveTo>
                <a:lnTo>
                  <a:pt x="2144224" y="1817265"/>
                </a:lnTo>
                <a:lnTo>
                  <a:pt x="1717056" y="1824142"/>
                </a:lnTo>
                <a:cubicBezTo>
                  <a:pt x="1482112" y="1827924"/>
                  <a:pt x="1284316" y="1825438"/>
                  <a:pt x="1277506" y="1818627"/>
                </a:cubicBezTo>
                <a:cubicBezTo>
                  <a:pt x="1264933" y="1806054"/>
                  <a:pt x="1387262" y="1499988"/>
                  <a:pt x="1591535" y="1032920"/>
                </a:cubicBezTo>
                <a:cubicBezTo>
                  <a:pt x="1653591" y="891045"/>
                  <a:pt x="1707578" y="778250"/>
                  <a:pt x="1711503" y="782269"/>
                </a:cubicBezTo>
                <a:cubicBezTo>
                  <a:pt x="1715437" y="786279"/>
                  <a:pt x="1814401" y="1020804"/>
                  <a:pt x="1931435" y="1303420"/>
                </a:cubicBezTo>
              </a:path>
            </a:pathLst>
          </a:custGeom>
          <a:solidFill>
            <a:srgbClr val="E7E6E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91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FEF22-A1FC-4279-A5A3-B2ED16541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1177"/>
            <a:ext cx="1828800" cy="2367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886276-CE97-4975-B553-7E907059A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401343"/>
            <a:ext cx="1280160" cy="1657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4D63E-98A9-4768-AB3C-6336CCDF8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8874787"/>
            <a:ext cx="914400" cy="11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0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03AE2-66F6-44E0-BAB6-9D101C39B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2548085" y="8304362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AC00E5-4E62-464C-A670-E923F82E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2548085" y="7275662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0C7AF-9645-4209-83D5-C4821C3A0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2548084" y="6246961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8CC4CF-1151-4EC8-B73C-80E0541A9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2548085" y="5216673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8FF11-5EA1-4A78-92CA-CED5D8CD08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2548085" y="4187973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94C7E-4E0A-48A1-9B3B-29FB64775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2548085" y="3156098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E8F95-1556-4045-B833-DB68AE1E6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2548084" y="2124223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AA70E-BEB6-4190-80BC-7EBA5FBC1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2548085" y="1101873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6425FC-0A7F-41B4-9CE6-32C71003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2548085" y="69997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9A7AA2-BB17-40E7-9865-5EC8497AC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4217842" y="69998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0A3F85-F053-4256-A19D-F687943D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4217843" y="1101871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E50181-0235-4A6B-91D9-1C6783127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4217843" y="2124221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2B2744-9EE9-4A3D-A29D-FA2306498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4217842" y="3156095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40D1D1-89CC-4943-B8CA-DA9C6BB93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268"/>
          <a:stretch/>
        </p:blipFill>
        <p:spPr>
          <a:xfrm rot="16200000">
            <a:off x="4209904" y="4187969"/>
            <a:ext cx="1019174" cy="165705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200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B08A59-121E-4892-B28C-09E2956E5E1A}"/>
              </a:ext>
            </a:extLst>
          </p:cNvPr>
          <p:cNvSpPr/>
          <p:nvPr/>
        </p:nvSpPr>
        <p:spPr>
          <a:xfrm>
            <a:off x="1726660" y="1465776"/>
            <a:ext cx="4319080" cy="712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0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EFE7D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689C60-B522-48F2-830E-9FA7C306A2F6}"/>
              </a:ext>
            </a:extLst>
          </p:cNvPr>
          <p:cNvSpPr>
            <a:spLocks noChangeAspect="1"/>
          </p:cNvSpPr>
          <p:nvPr/>
        </p:nvSpPr>
        <p:spPr>
          <a:xfrm>
            <a:off x="2662130" y="1647825"/>
            <a:ext cx="2448135" cy="6762750"/>
          </a:xfrm>
          <a:custGeom>
            <a:avLst/>
            <a:gdLst>
              <a:gd name="connsiteX0" fmla="*/ 1668662 w 2790047"/>
              <a:gd name="connsiteY0" fmla="*/ 6034 h 7707250"/>
              <a:gd name="connsiteX1" fmla="*/ 1244285 w 2790047"/>
              <a:gd name="connsiteY1" fmla="*/ 433097 h 7707250"/>
              <a:gd name="connsiteX2" fmla="*/ 1137234 w 2790047"/>
              <a:gd name="connsiteY2" fmla="*/ 2301283 h 7707250"/>
              <a:gd name="connsiteX3" fmla="*/ 1155846 w 2790047"/>
              <a:gd name="connsiteY3" fmla="*/ 2375025 h 7707250"/>
              <a:gd name="connsiteX4" fmla="*/ 1024372 w 2790047"/>
              <a:gd name="connsiteY4" fmla="*/ 2510366 h 7707250"/>
              <a:gd name="connsiteX5" fmla="*/ 351745 w 2790047"/>
              <a:gd name="connsiteY5" fmla="*/ 3298531 h 7707250"/>
              <a:gd name="connsiteX6" fmla="*/ 3492 w 2790047"/>
              <a:gd name="connsiteY6" fmla="*/ 4425263 h 7707250"/>
              <a:gd name="connsiteX7" fmla="*/ 1815195 w 2790047"/>
              <a:gd name="connsiteY7" fmla="*/ 5925717 h 7707250"/>
              <a:gd name="connsiteX8" fmla="*/ 1856238 w 2790047"/>
              <a:gd name="connsiteY8" fmla="*/ 5920764 h 7707250"/>
              <a:gd name="connsiteX9" fmla="*/ 1996732 w 2790047"/>
              <a:gd name="connsiteY9" fmla="*/ 6519010 h 7707250"/>
              <a:gd name="connsiteX10" fmla="*/ 1924856 w 2790047"/>
              <a:gd name="connsiteY10" fmla="*/ 7229337 h 7707250"/>
              <a:gd name="connsiteX11" fmla="*/ 1201699 w 2790047"/>
              <a:gd name="connsiteY11" fmla="*/ 7405368 h 7707250"/>
              <a:gd name="connsiteX12" fmla="*/ 1177953 w 2790047"/>
              <a:gd name="connsiteY12" fmla="*/ 7390138 h 7707250"/>
              <a:gd name="connsiteX13" fmla="*/ 1214691 w 2790047"/>
              <a:gd name="connsiteY13" fmla="*/ 7382232 h 7707250"/>
              <a:gd name="connsiteX14" fmla="*/ 1436509 w 2790047"/>
              <a:gd name="connsiteY14" fmla="*/ 6609173 h 7707250"/>
              <a:gd name="connsiteX15" fmla="*/ 634314 w 2790047"/>
              <a:gd name="connsiteY15" fmla="*/ 6813666 h 7707250"/>
              <a:gd name="connsiteX16" fmla="*/ 1341897 w 2790047"/>
              <a:gd name="connsiteY16" fmla="*/ 7703615 h 7707250"/>
              <a:gd name="connsiteX17" fmla="*/ 2263737 w 2790047"/>
              <a:gd name="connsiteY17" fmla="*/ 7075794 h 7707250"/>
              <a:gd name="connsiteX18" fmla="*/ 2164762 w 2790047"/>
              <a:gd name="connsiteY18" fmla="*/ 6160670 h 7707250"/>
              <a:gd name="connsiteX19" fmla="*/ 2123643 w 2790047"/>
              <a:gd name="connsiteY19" fmla="*/ 5820418 h 7707250"/>
              <a:gd name="connsiteX20" fmla="*/ 2744654 w 2790047"/>
              <a:gd name="connsiteY20" fmla="*/ 4451332 h 7707250"/>
              <a:gd name="connsiteX21" fmla="*/ 1676311 w 2790047"/>
              <a:gd name="connsiteY21" fmla="*/ 3663739 h 7707250"/>
              <a:gd name="connsiteX22" fmla="*/ 1659918 w 2790047"/>
              <a:gd name="connsiteY22" fmla="*/ 3666367 h 7707250"/>
              <a:gd name="connsiteX23" fmla="*/ 1652022 w 2790047"/>
              <a:gd name="connsiteY23" fmla="*/ 3627649 h 7707250"/>
              <a:gd name="connsiteX24" fmla="*/ 1583480 w 2790047"/>
              <a:gd name="connsiteY24" fmla="*/ 3294654 h 7707250"/>
              <a:gd name="connsiteX25" fmla="*/ 1522834 w 2790047"/>
              <a:gd name="connsiteY25" fmla="*/ 3000380 h 7707250"/>
              <a:gd name="connsiteX26" fmla="*/ 1559315 w 2790047"/>
              <a:gd name="connsiteY26" fmla="*/ 2964756 h 7707250"/>
              <a:gd name="connsiteX27" fmla="*/ 1996903 w 2790047"/>
              <a:gd name="connsiteY27" fmla="*/ 310929 h 7707250"/>
              <a:gd name="connsiteX28" fmla="*/ 1668662 w 2790047"/>
              <a:gd name="connsiteY28" fmla="*/ 6034 h 7707250"/>
              <a:gd name="connsiteX29" fmla="*/ 1854838 w 2790047"/>
              <a:gd name="connsiteY29" fmla="*/ 772806 h 7707250"/>
              <a:gd name="connsiteX30" fmla="*/ 1883222 w 2790047"/>
              <a:gd name="connsiteY30" fmla="*/ 1405142 h 7707250"/>
              <a:gd name="connsiteX31" fmla="*/ 1401905 w 2790047"/>
              <a:gd name="connsiteY31" fmla="*/ 2161865 h 7707250"/>
              <a:gd name="connsiteX32" fmla="*/ 1339916 w 2790047"/>
              <a:gd name="connsiteY32" fmla="*/ 2150835 h 7707250"/>
              <a:gd name="connsiteX33" fmla="*/ 1491478 w 2790047"/>
              <a:gd name="connsiteY33" fmla="*/ 1005911 h 7707250"/>
              <a:gd name="connsiteX34" fmla="*/ 1854838 w 2790047"/>
              <a:gd name="connsiteY34" fmla="*/ 772806 h 7707250"/>
              <a:gd name="connsiteX35" fmla="*/ 1355937 w 2790047"/>
              <a:gd name="connsiteY35" fmla="*/ 3398420 h 7707250"/>
              <a:gd name="connsiteX36" fmla="*/ 1406486 w 2790047"/>
              <a:gd name="connsiteY36" fmla="*/ 3660081 h 7707250"/>
              <a:gd name="connsiteX37" fmla="*/ 1419498 w 2790047"/>
              <a:gd name="connsiteY37" fmla="*/ 3726585 h 7707250"/>
              <a:gd name="connsiteX38" fmla="*/ 1382312 w 2790047"/>
              <a:gd name="connsiteY38" fmla="*/ 3745282 h 7707250"/>
              <a:gd name="connsiteX39" fmla="*/ 845273 w 2790047"/>
              <a:gd name="connsiteY39" fmla="*/ 4847906 h 7707250"/>
              <a:gd name="connsiteX40" fmla="*/ 1390684 w 2790047"/>
              <a:gd name="connsiteY40" fmla="*/ 5427064 h 7707250"/>
              <a:gd name="connsiteX41" fmla="*/ 1468047 w 2790047"/>
              <a:gd name="connsiteY41" fmla="*/ 5269168 h 7707250"/>
              <a:gd name="connsiteX42" fmla="*/ 1275765 w 2790047"/>
              <a:gd name="connsiteY42" fmla="*/ 4525161 h 7707250"/>
              <a:gd name="connsiteX43" fmla="*/ 1542646 w 2790047"/>
              <a:gd name="connsiteY43" fmla="*/ 4319506 h 7707250"/>
              <a:gd name="connsiteX44" fmla="*/ 1650974 w 2790047"/>
              <a:gd name="connsiteY44" fmla="*/ 4859698 h 7707250"/>
              <a:gd name="connsiteX45" fmla="*/ 1783943 w 2790047"/>
              <a:gd name="connsiteY45" fmla="*/ 5532696 h 7707250"/>
              <a:gd name="connsiteX46" fmla="*/ 1810108 w 2790047"/>
              <a:gd name="connsiteY46" fmla="*/ 5675428 h 7707250"/>
              <a:gd name="connsiteX47" fmla="*/ 1518462 w 2790047"/>
              <a:gd name="connsiteY47" fmla="*/ 5722205 h 7707250"/>
              <a:gd name="connsiteX48" fmla="*/ 1161056 w 2790047"/>
              <a:gd name="connsiteY48" fmla="*/ 5669799 h 7707250"/>
              <a:gd name="connsiteX49" fmla="*/ 419525 w 2790047"/>
              <a:gd name="connsiteY49" fmla="*/ 4539105 h 7707250"/>
              <a:gd name="connsiteX50" fmla="*/ 961974 w 2790047"/>
              <a:gd name="connsiteY50" fmla="*/ 3525921 h 7707250"/>
              <a:gd name="connsiteX51" fmla="*/ 1044536 w 2790047"/>
              <a:gd name="connsiteY51" fmla="*/ 3436615 h 7707250"/>
              <a:gd name="connsiteX52" fmla="*/ 1274527 w 2790047"/>
              <a:gd name="connsiteY52" fmla="*/ 3220436 h 7707250"/>
              <a:gd name="connsiteX53" fmla="*/ 1315046 w 2790047"/>
              <a:gd name="connsiteY53" fmla="*/ 3195347 h 7707250"/>
              <a:gd name="connsiteX54" fmla="*/ 1355937 w 2790047"/>
              <a:gd name="connsiteY54" fmla="*/ 3398420 h 7707250"/>
              <a:gd name="connsiteX55" fmla="*/ 1841408 w 2790047"/>
              <a:gd name="connsiteY55" fmla="*/ 4288207 h 7707250"/>
              <a:gd name="connsiteX56" fmla="*/ 2354834 w 2790047"/>
              <a:gd name="connsiteY56" fmla="*/ 4755152 h 7707250"/>
              <a:gd name="connsiteX57" fmla="*/ 2098573 w 2790047"/>
              <a:gd name="connsiteY57" fmla="*/ 5564538 h 7707250"/>
              <a:gd name="connsiteX58" fmla="*/ 2041299 w 2790047"/>
              <a:gd name="connsiteY58" fmla="*/ 5583788 h 7707250"/>
              <a:gd name="connsiteX59" fmla="*/ 1822519 w 2790047"/>
              <a:gd name="connsiteY59" fmla="*/ 4510616 h 7707250"/>
              <a:gd name="connsiteX60" fmla="*/ 1778657 w 2790047"/>
              <a:gd name="connsiteY60" fmla="*/ 4286436 h 7707250"/>
              <a:gd name="connsiteX61" fmla="*/ 1841408 w 2790047"/>
              <a:gd name="connsiteY61" fmla="*/ 4288207 h 770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790047" h="7707250">
                <a:moveTo>
                  <a:pt x="1668662" y="6034"/>
                </a:moveTo>
                <a:cubicBezTo>
                  <a:pt x="1520844" y="54392"/>
                  <a:pt x="1352851" y="223451"/>
                  <a:pt x="1244285" y="433097"/>
                </a:cubicBezTo>
                <a:cubicBezTo>
                  <a:pt x="995607" y="913338"/>
                  <a:pt x="956983" y="1587260"/>
                  <a:pt x="1137234" y="2301283"/>
                </a:cubicBezTo>
                <a:lnTo>
                  <a:pt x="1155846" y="2375025"/>
                </a:lnTo>
                <a:lnTo>
                  <a:pt x="1024372" y="2510366"/>
                </a:lnTo>
                <a:cubicBezTo>
                  <a:pt x="629942" y="2916417"/>
                  <a:pt x="522985" y="3041747"/>
                  <a:pt x="351745" y="3298531"/>
                </a:cubicBezTo>
                <a:cubicBezTo>
                  <a:pt x="105771" y="3667387"/>
                  <a:pt x="-23359" y="4085144"/>
                  <a:pt x="3492" y="4425263"/>
                </a:cubicBezTo>
                <a:cubicBezTo>
                  <a:pt x="80311" y="5398698"/>
                  <a:pt x="916397" y="6091147"/>
                  <a:pt x="1815195" y="5925717"/>
                </a:cubicBezTo>
                <a:cubicBezTo>
                  <a:pt x="1836559" y="5921783"/>
                  <a:pt x="1855038" y="5919554"/>
                  <a:pt x="1856238" y="5920764"/>
                </a:cubicBezTo>
                <a:cubicBezTo>
                  <a:pt x="1860915" y="5925441"/>
                  <a:pt x="1975929" y="6415159"/>
                  <a:pt x="1996732" y="6519010"/>
                </a:cubicBezTo>
                <a:cubicBezTo>
                  <a:pt x="2057749" y="6823496"/>
                  <a:pt x="2030688" y="7090986"/>
                  <a:pt x="1924856" y="7229337"/>
                </a:cubicBezTo>
                <a:cubicBezTo>
                  <a:pt x="1761693" y="7442630"/>
                  <a:pt x="1397800" y="7531212"/>
                  <a:pt x="1201699" y="7405368"/>
                </a:cubicBezTo>
                <a:lnTo>
                  <a:pt x="1177953" y="7390138"/>
                </a:lnTo>
                <a:lnTo>
                  <a:pt x="1214691" y="7382232"/>
                </a:lnTo>
                <a:cubicBezTo>
                  <a:pt x="1554143" y="7309204"/>
                  <a:pt x="1674863" y="6888513"/>
                  <a:pt x="1436509" y="6609173"/>
                </a:cubicBezTo>
                <a:cubicBezTo>
                  <a:pt x="1191393" y="6321900"/>
                  <a:pt x="771941" y="6428827"/>
                  <a:pt x="634314" y="6813666"/>
                </a:cubicBezTo>
                <a:cubicBezTo>
                  <a:pt x="481304" y="7241548"/>
                  <a:pt x="812669" y="7658305"/>
                  <a:pt x="1341897" y="7703615"/>
                </a:cubicBezTo>
                <a:cubicBezTo>
                  <a:pt x="1789344" y="7741915"/>
                  <a:pt x="2182917" y="7473872"/>
                  <a:pt x="2263737" y="7075794"/>
                </a:cubicBezTo>
                <a:cubicBezTo>
                  <a:pt x="2303437" y="6880246"/>
                  <a:pt x="2284539" y="6705529"/>
                  <a:pt x="2164762" y="6160670"/>
                </a:cubicBezTo>
                <a:cubicBezTo>
                  <a:pt x="2089677" y="5819113"/>
                  <a:pt x="2091410" y="5833439"/>
                  <a:pt x="2123643" y="5820418"/>
                </a:cubicBezTo>
                <a:cubicBezTo>
                  <a:pt x="2641307" y="5611258"/>
                  <a:pt x="2901578" y="5037472"/>
                  <a:pt x="2744654" y="4451332"/>
                </a:cubicBezTo>
                <a:cubicBezTo>
                  <a:pt x="2603970" y="3925848"/>
                  <a:pt x="2146189" y="3588367"/>
                  <a:pt x="1676311" y="3663739"/>
                </a:cubicBezTo>
                <a:lnTo>
                  <a:pt x="1659918" y="3666367"/>
                </a:lnTo>
                <a:lnTo>
                  <a:pt x="1652022" y="3627649"/>
                </a:lnTo>
                <a:cubicBezTo>
                  <a:pt x="1647679" y="3606350"/>
                  <a:pt x="1616837" y="3456503"/>
                  <a:pt x="1583480" y="3294654"/>
                </a:cubicBezTo>
                <a:lnTo>
                  <a:pt x="1522834" y="3000380"/>
                </a:lnTo>
                <a:lnTo>
                  <a:pt x="1559315" y="2964756"/>
                </a:lnTo>
                <a:cubicBezTo>
                  <a:pt x="2236114" y="2303978"/>
                  <a:pt x="2432843" y="1110886"/>
                  <a:pt x="1996903" y="310929"/>
                </a:cubicBezTo>
                <a:cubicBezTo>
                  <a:pt x="1863134" y="65460"/>
                  <a:pt x="1765160" y="-25542"/>
                  <a:pt x="1668662" y="6034"/>
                </a:cubicBezTo>
                <a:moveTo>
                  <a:pt x="1854838" y="772806"/>
                </a:moveTo>
                <a:cubicBezTo>
                  <a:pt x="1971262" y="829765"/>
                  <a:pt x="1984568" y="1126260"/>
                  <a:pt x="1883222" y="1405142"/>
                </a:cubicBezTo>
                <a:cubicBezTo>
                  <a:pt x="1785086" y="1675204"/>
                  <a:pt x="1585423" y="1989110"/>
                  <a:pt x="1401905" y="2161865"/>
                </a:cubicBezTo>
                <a:cubicBezTo>
                  <a:pt x="1352584" y="2208290"/>
                  <a:pt x="1355223" y="2208766"/>
                  <a:pt x="1339916" y="2150835"/>
                </a:cubicBezTo>
                <a:cubicBezTo>
                  <a:pt x="1250696" y="1813269"/>
                  <a:pt x="1309322" y="1370404"/>
                  <a:pt x="1491478" y="1005911"/>
                </a:cubicBezTo>
                <a:cubicBezTo>
                  <a:pt x="1588614" y="811525"/>
                  <a:pt x="1738052" y="715665"/>
                  <a:pt x="1854838" y="772806"/>
                </a:cubicBezTo>
                <a:moveTo>
                  <a:pt x="1355937" y="3398420"/>
                </a:moveTo>
                <a:cubicBezTo>
                  <a:pt x="1376578" y="3505757"/>
                  <a:pt x="1399324" y="3623496"/>
                  <a:pt x="1406486" y="3660081"/>
                </a:cubicBezTo>
                <a:lnTo>
                  <a:pt x="1419498" y="3726585"/>
                </a:lnTo>
                <a:lnTo>
                  <a:pt x="1382312" y="3745282"/>
                </a:lnTo>
                <a:cubicBezTo>
                  <a:pt x="981033" y="3947041"/>
                  <a:pt x="741184" y="4439493"/>
                  <a:pt x="845273" y="4847906"/>
                </a:cubicBezTo>
                <a:cubicBezTo>
                  <a:pt x="914339" y="5118930"/>
                  <a:pt x="1117241" y="5334386"/>
                  <a:pt x="1390684" y="5427064"/>
                </a:cubicBezTo>
                <a:cubicBezTo>
                  <a:pt x="1552152" y="5481795"/>
                  <a:pt x="1625028" y="5333052"/>
                  <a:pt x="1468047" y="5269168"/>
                </a:cubicBezTo>
                <a:cubicBezTo>
                  <a:pt x="1184106" y="5153620"/>
                  <a:pt x="1087218" y="4778726"/>
                  <a:pt x="1275765" y="4525161"/>
                </a:cubicBezTo>
                <a:cubicBezTo>
                  <a:pt x="1346793" y="4429644"/>
                  <a:pt x="1530169" y="4288341"/>
                  <a:pt x="1542646" y="4319506"/>
                </a:cubicBezTo>
                <a:cubicBezTo>
                  <a:pt x="1544447" y="4324012"/>
                  <a:pt x="1593196" y="4567099"/>
                  <a:pt x="1650974" y="4859698"/>
                </a:cubicBezTo>
                <a:cubicBezTo>
                  <a:pt x="1708753" y="5152306"/>
                  <a:pt x="1768589" y="5455153"/>
                  <a:pt x="1783943" y="5532696"/>
                </a:cubicBezTo>
                <a:cubicBezTo>
                  <a:pt x="1799297" y="5610230"/>
                  <a:pt x="1811070" y="5674467"/>
                  <a:pt x="1810108" y="5675428"/>
                </a:cubicBezTo>
                <a:cubicBezTo>
                  <a:pt x="1801822" y="5683715"/>
                  <a:pt x="1593548" y="5717110"/>
                  <a:pt x="1518462" y="5722205"/>
                </a:cubicBezTo>
                <a:cubicBezTo>
                  <a:pt x="1440005" y="5727521"/>
                  <a:pt x="1268612" y="5702394"/>
                  <a:pt x="1161056" y="5669799"/>
                </a:cubicBezTo>
                <a:cubicBezTo>
                  <a:pt x="661670" y="5518456"/>
                  <a:pt x="352736" y="5047397"/>
                  <a:pt x="419525" y="4539105"/>
                </a:cubicBezTo>
                <a:cubicBezTo>
                  <a:pt x="465407" y="4189824"/>
                  <a:pt x="628532" y="3885147"/>
                  <a:pt x="961974" y="3525921"/>
                </a:cubicBezTo>
                <a:cubicBezTo>
                  <a:pt x="995883" y="3489393"/>
                  <a:pt x="1033030" y="3449198"/>
                  <a:pt x="1044536" y="3436615"/>
                </a:cubicBezTo>
                <a:cubicBezTo>
                  <a:pt x="1066225" y="3412860"/>
                  <a:pt x="1209576" y="3278129"/>
                  <a:pt x="1274527" y="3220436"/>
                </a:cubicBezTo>
                <a:cubicBezTo>
                  <a:pt x="1305445" y="3192975"/>
                  <a:pt x="1312265" y="3188756"/>
                  <a:pt x="1315046" y="3195347"/>
                </a:cubicBezTo>
                <a:cubicBezTo>
                  <a:pt x="1316885" y="3199709"/>
                  <a:pt x="1335287" y="3291092"/>
                  <a:pt x="1355937" y="3398420"/>
                </a:cubicBezTo>
                <a:moveTo>
                  <a:pt x="1841408" y="4288207"/>
                </a:moveTo>
                <a:cubicBezTo>
                  <a:pt x="2085086" y="4329860"/>
                  <a:pt x="2274233" y="4501891"/>
                  <a:pt x="2354834" y="4755152"/>
                </a:cubicBezTo>
                <a:cubicBezTo>
                  <a:pt x="2450855" y="5056904"/>
                  <a:pt x="2337127" y="5416119"/>
                  <a:pt x="2098573" y="5564538"/>
                </a:cubicBezTo>
                <a:cubicBezTo>
                  <a:pt x="2047643" y="5596218"/>
                  <a:pt x="2044509" y="5597276"/>
                  <a:pt x="2041299" y="5583788"/>
                </a:cubicBezTo>
                <a:cubicBezTo>
                  <a:pt x="2038261" y="5571063"/>
                  <a:pt x="1886242" y="4825360"/>
                  <a:pt x="1822519" y="4510616"/>
                </a:cubicBezTo>
                <a:cubicBezTo>
                  <a:pt x="1798393" y="4391458"/>
                  <a:pt x="1778657" y="4290570"/>
                  <a:pt x="1778657" y="4286436"/>
                </a:cubicBezTo>
                <a:cubicBezTo>
                  <a:pt x="1778657" y="4277101"/>
                  <a:pt x="1776009" y="4277025"/>
                  <a:pt x="1841408" y="4288207"/>
                </a:cubicBezTo>
              </a:path>
            </a:pathLst>
          </a:custGeom>
          <a:solidFill>
            <a:srgbClr val="000000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1585F6-61B7-4887-9B04-6DE8DC9560B5}"/>
              </a:ext>
            </a:extLst>
          </p:cNvPr>
          <p:cNvSpPr>
            <a:spLocks noChangeAspect="1"/>
          </p:cNvSpPr>
          <p:nvPr/>
        </p:nvSpPr>
        <p:spPr>
          <a:xfrm>
            <a:off x="3219708" y="5384685"/>
            <a:ext cx="1332977" cy="1179576"/>
          </a:xfrm>
          <a:custGeom>
            <a:avLst/>
            <a:gdLst>
              <a:gd name="connsiteX0" fmla="*/ 1299242 w 3428831"/>
              <a:gd name="connsiteY0" fmla="*/ 106528 h 3034236"/>
              <a:gd name="connsiteX1" fmla="*/ 633587 w 3428831"/>
              <a:gd name="connsiteY1" fmla="*/ 1591675 h 3034236"/>
              <a:gd name="connsiteX2" fmla="*/ 898 w 3428831"/>
              <a:gd name="connsiteY2" fmla="*/ 3002290 h 3034236"/>
              <a:gd name="connsiteX3" fmla="*/ 371269 w 3428831"/>
              <a:gd name="connsiteY3" fmla="*/ 3027360 h 3034236"/>
              <a:gd name="connsiteX4" fmla="*/ 754812 w 3428831"/>
              <a:gd name="connsiteY4" fmla="*/ 3020425 h 3034236"/>
              <a:gd name="connsiteX5" fmla="*/ 881790 w 3428831"/>
              <a:gd name="connsiteY5" fmla="*/ 2713596 h 3034236"/>
              <a:gd name="connsiteX6" fmla="*/ 1008777 w 3428831"/>
              <a:gd name="connsiteY6" fmla="*/ 2406768 h 3034236"/>
              <a:gd name="connsiteX7" fmla="*/ 1699539 w 3428831"/>
              <a:gd name="connsiteY7" fmla="*/ 2406539 h 3034236"/>
              <a:gd name="connsiteX8" fmla="*/ 2390302 w 3428831"/>
              <a:gd name="connsiteY8" fmla="*/ 2406311 h 3034236"/>
              <a:gd name="connsiteX9" fmla="*/ 2517689 w 3428831"/>
              <a:gd name="connsiteY9" fmla="*/ 2713368 h 3034236"/>
              <a:gd name="connsiteX10" fmla="*/ 2645077 w 3428831"/>
              <a:gd name="connsiteY10" fmla="*/ 3020425 h 3034236"/>
              <a:gd name="connsiteX11" fmla="*/ 3036954 w 3428831"/>
              <a:gd name="connsiteY11" fmla="*/ 3027331 h 3034236"/>
              <a:gd name="connsiteX12" fmla="*/ 3428832 w 3428831"/>
              <a:gd name="connsiteY12" fmla="*/ 3034236 h 3034236"/>
              <a:gd name="connsiteX13" fmla="*/ 3394094 w 3428831"/>
              <a:gd name="connsiteY13" fmla="*/ 2952131 h 3034236"/>
              <a:gd name="connsiteX14" fmla="*/ 2713657 w 3428831"/>
              <a:gd name="connsiteY14" fmla="*/ 1435008 h 3034236"/>
              <a:gd name="connsiteX15" fmla="*/ 2067938 w 3428831"/>
              <a:gd name="connsiteY15" fmla="*/ 0 h 3034236"/>
              <a:gd name="connsiteX16" fmla="*/ 1706664 w 3428831"/>
              <a:gd name="connsiteY16" fmla="*/ 0 h 3034236"/>
              <a:gd name="connsiteX17" fmla="*/ 1345381 w 3428831"/>
              <a:gd name="connsiteY17" fmla="*/ 0 h 3034236"/>
              <a:gd name="connsiteX18" fmla="*/ 1299242 w 3428831"/>
              <a:gd name="connsiteY18" fmla="*/ 106528 h 3034236"/>
              <a:gd name="connsiteX19" fmla="*/ 1931435 w 3428831"/>
              <a:gd name="connsiteY19" fmla="*/ 1303420 h 3034236"/>
              <a:gd name="connsiteX20" fmla="*/ 2144224 w 3428831"/>
              <a:gd name="connsiteY20" fmla="*/ 1817265 h 3034236"/>
              <a:gd name="connsiteX21" fmla="*/ 1717056 w 3428831"/>
              <a:gd name="connsiteY21" fmla="*/ 1824142 h 3034236"/>
              <a:gd name="connsiteX22" fmla="*/ 1277506 w 3428831"/>
              <a:gd name="connsiteY22" fmla="*/ 1818627 h 3034236"/>
              <a:gd name="connsiteX23" fmla="*/ 1591535 w 3428831"/>
              <a:gd name="connsiteY23" fmla="*/ 1032920 h 3034236"/>
              <a:gd name="connsiteX24" fmla="*/ 1711503 w 3428831"/>
              <a:gd name="connsiteY24" fmla="*/ 782269 h 3034236"/>
              <a:gd name="connsiteX25" fmla="*/ 1931435 w 3428831"/>
              <a:gd name="connsiteY25" fmla="*/ 1303420 h 30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428831" h="3034236">
                <a:moveTo>
                  <a:pt x="1299242" y="106528"/>
                </a:moveTo>
                <a:cubicBezTo>
                  <a:pt x="1273867" y="165116"/>
                  <a:pt x="974325" y="833438"/>
                  <a:pt x="633587" y="1591675"/>
                </a:cubicBezTo>
                <a:cubicBezTo>
                  <a:pt x="292849" y="2349913"/>
                  <a:pt x="8137" y="2984687"/>
                  <a:pt x="898" y="3002290"/>
                </a:cubicBezTo>
                <a:cubicBezTo>
                  <a:pt x="-9512" y="3027607"/>
                  <a:pt x="67926" y="3032846"/>
                  <a:pt x="371269" y="3027360"/>
                </a:cubicBezTo>
                <a:lnTo>
                  <a:pt x="754812" y="3020425"/>
                </a:lnTo>
                <a:lnTo>
                  <a:pt x="881790" y="2713596"/>
                </a:lnTo>
                <a:lnTo>
                  <a:pt x="1008777" y="2406768"/>
                </a:lnTo>
                <a:lnTo>
                  <a:pt x="1699539" y="2406539"/>
                </a:lnTo>
                <a:lnTo>
                  <a:pt x="2390302" y="2406311"/>
                </a:lnTo>
                <a:lnTo>
                  <a:pt x="2517689" y="2713368"/>
                </a:lnTo>
                <a:lnTo>
                  <a:pt x="2645077" y="3020425"/>
                </a:lnTo>
                <a:lnTo>
                  <a:pt x="3036954" y="3027331"/>
                </a:lnTo>
                <a:lnTo>
                  <a:pt x="3428832" y="3034236"/>
                </a:lnTo>
                <a:lnTo>
                  <a:pt x="3394094" y="2952131"/>
                </a:lnTo>
                <a:cubicBezTo>
                  <a:pt x="3374996" y="2906973"/>
                  <a:pt x="3068796" y="2224269"/>
                  <a:pt x="2713657" y="1435008"/>
                </a:cubicBezTo>
                <a:lnTo>
                  <a:pt x="2067938" y="0"/>
                </a:lnTo>
                <a:lnTo>
                  <a:pt x="1706664" y="0"/>
                </a:lnTo>
                <a:lnTo>
                  <a:pt x="1345381" y="0"/>
                </a:lnTo>
                <a:lnTo>
                  <a:pt x="1299242" y="106528"/>
                </a:lnTo>
                <a:moveTo>
                  <a:pt x="1931435" y="1303420"/>
                </a:moveTo>
                <a:lnTo>
                  <a:pt x="2144224" y="1817265"/>
                </a:lnTo>
                <a:lnTo>
                  <a:pt x="1717056" y="1824142"/>
                </a:lnTo>
                <a:cubicBezTo>
                  <a:pt x="1482112" y="1827924"/>
                  <a:pt x="1284316" y="1825438"/>
                  <a:pt x="1277506" y="1818627"/>
                </a:cubicBezTo>
                <a:cubicBezTo>
                  <a:pt x="1264933" y="1806054"/>
                  <a:pt x="1387262" y="1499988"/>
                  <a:pt x="1591535" y="1032920"/>
                </a:cubicBezTo>
                <a:cubicBezTo>
                  <a:pt x="1653591" y="891045"/>
                  <a:pt x="1707578" y="778250"/>
                  <a:pt x="1711503" y="782269"/>
                </a:cubicBezTo>
                <a:cubicBezTo>
                  <a:pt x="1715437" y="786279"/>
                  <a:pt x="1814401" y="1020804"/>
                  <a:pt x="1931435" y="1303420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hite&#10;&#10;Description automatically generated">
            <a:extLst>
              <a:ext uri="{FF2B5EF4-FFF2-40B4-BE49-F238E27FC236}">
                <a16:creationId xmlns:a16="http://schemas.microsoft.com/office/drawing/2014/main" id="{5B6A6F08-7ED2-4A92-AAC7-692FE94CC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r="11396"/>
          <a:stretch/>
        </p:blipFill>
        <p:spPr>
          <a:xfrm rot="-5400000">
            <a:off x="839299" y="8232948"/>
            <a:ext cx="1024128" cy="1689897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3" name="Picture 2" descr="A picture containing white&#10;&#10;Description automatically generated">
            <a:extLst>
              <a:ext uri="{FF2B5EF4-FFF2-40B4-BE49-F238E27FC236}">
                <a16:creationId xmlns:a16="http://schemas.microsoft.com/office/drawing/2014/main" id="{EBC4FDB8-E4CE-4621-A5B6-C72807255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7"/>
          <a:stretch/>
        </p:blipFill>
        <p:spPr>
          <a:xfrm rot="-5400000">
            <a:off x="839298" y="7208820"/>
            <a:ext cx="1024128" cy="1689897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4" name="Picture 3" descr="A picture containing white&#10;&#10;Description automatically generated">
            <a:extLst>
              <a:ext uri="{FF2B5EF4-FFF2-40B4-BE49-F238E27FC236}">
                <a16:creationId xmlns:a16="http://schemas.microsoft.com/office/drawing/2014/main" id="{4E2D9D8E-0BA9-463C-BE6A-FC6F4E4404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7"/>
          <a:stretch/>
        </p:blipFill>
        <p:spPr>
          <a:xfrm rot="-5400000">
            <a:off x="839299" y="6184691"/>
            <a:ext cx="1024128" cy="1689898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5" name="Picture 4" descr="A picture containing white, dog&#10;&#10;Description automatically generated">
            <a:extLst>
              <a:ext uri="{FF2B5EF4-FFF2-40B4-BE49-F238E27FC236}">
                <a16:creationId xmlns:a16="http://schemas.microsoft.com/office/drawing/2014/main" id="{80C58695-9CA7-4CBF-B063-483ED5DA4B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7"/>
          <a:stretch/>
        </p:blipFill>
        <p:spPr>
          <a:xfrm rot="-5400000">
            <a:off x="839297" y="2087933"/>
            <a:ext cx="1024128" cy="1689897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6" name="Picture 5" descr="A picture containing white&#10;&#10;Description automatically generated">
            <a:extLst>
              <a:ext uri="{FF2B5EF4-FFF2-40B4-BE49-F238E27FC236}">
                <a16:creationId xmlns:a16="http://schemas.microsoft.com/office/drawing/2014/main" id="{6C93EC1A-4D99-4648-A16F-440604DB76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8"/>
          <a:stretch/>
        </p:blipFill>
        <p:spPr>
          <a:xfrm rot="-5400000">
            <a:off x="839298" y="3112305"/>
            <a:ext cx="1024128" cy="1689898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8AA8549F-F1C3-4360-86CD-10714896A5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7"/>
          <a:stretch/>
        </p:blipFill>
        <p:spPr>
          <a:xfrm rot="-5400000">
            <a:off x="839299" y="4136434"/>
            <a:ext cx="1024128" cy="1689898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8" name="Picture 7" descr="A picture containing white&#10;&#10;Description automatically generated">
            <a:extLst>
              <a:ext uri="{FF2B5EF4-FFF2-40B4-BE49-F238E27FC236}">
                <a16:creationId xmlns:a16="http://schemas.microsoft.com/office/drawing/2014/main" id="{C9A9F924-BAEC-4946-B183-2B62EF316B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7"/>
          <a:stretch/>
        </p:blipFill>
        <p:spPr>
          <a:xfrm rot="-5400000">
            <a:off x="839299" y="5160563"/>
            <a:ext cx="1024128" cy="1689898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9" name="Picture 8" descr="A picture containing indoor, white, dog&#10;&#10;Description automatically generated">
            <a:extLst>
              <a:ext uri="{FF2B5EF4-FFF2-40B4-BE49-F238E27FC236}">
                <a16:creationId xmlns:a16="http://schemas.microsoft.com/office/drawing/2014/main" id="{90A3A22E-A5F1-43B0-9B24-9E250454DD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8"/>
          <a:stretch/>
        </p:blipFill>
        <p:spPr>
          <a:xfrm rot="-5400000">
            <a:off x="2529190" y="5160562"/>
            <a:ext cx="1024128" cy="1689898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10" name="Picture 9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EF6C87C7-52F5-4B16-B4C0-B95F9552C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7"/>
          <a:stretch/>
        </p:blipFill>
        <p:spPr>
          <a:xfrm rot="-5400000">
            <a:off x="2529190" y="6184690"/>
            <a:ext cx="1024128" cy="1689897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12" name="Picture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BA1C932B-140A-42BE-9745-C50E0DE9F2F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7"/>
          <a:stretch/>
        </p:blipFill>
        <p:spPr>
          <a:xfrm rot="-5400000">
            <a:off x="2529193" y="7208819"/>
            <a:ext cx="1024128" cy="1689897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13" name="Picture 12" descr="A dog with a cigarette in its mouth&#10;&#10;Description automatically generated with medium confidence">
            <a:extLst>
              <a:ext uri="{FF2B5EF4-FFF2-40B4-BE49-F238E27FC236}">
                <a16:creationId xmlns:a16="http://schemas.microsoft.com/office/drawing/2014/main" id="{6DD88EBD-9E59-490D-B390-1A2CB25791E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7"/>
          <a:stretch/>
        </p:blipFill>
        <p:spPr>
          <a:xfrm rot="-5400000">
            <a:off x="2529195" y="8232946"/>
            <a:ext cx="1024128" cy="1689898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14" name="Picture 13" descr="A picture containing indoor, white, dog, mammal&#10;&#10;Description automatically generated">
            <a:extLst>
              <a:ext uri="{FF2B5EF4-FFF2-40B4-BE49-F238E27FC236}">
                <a16:creationId xmlns:a16="http://schemas.microsoft.com/office/drawing/2014/main" id="{D6CB09E9-765F-41D8-A8C5-5CCAF4C3BDC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7"/>
          <a:stretch/>
        </p:blipFill>
        <p:spPr>
          <a:xfrm rot="-5400000">
            <a:off x="2529188" y="3111939"/>
            <a:ext cx="1024128" cy="1689897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pic>
        <p:nvPicPr>
          <p:cNvPr id="15" name="Picture 14" descr="A picture containing indoor, white, mammal, dog&#10;&#10;Description automatically generated">
            <a:extLst>
              <a:ext uri="{FF2B5EF4-FFF2-40B4-BE49-F238E27FC236}">
                <a16:creationId xmlns:a16="http://schemas.microsoft.com/office/drawing/2014/main" id="{A9A330D9-FBC4-4AF0-B154-FEBC80DBB06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r="10777"/>
          <a:stretch/>
        </p:blipFill>
        <p:spPr>
          <a:xfrm rot="-5400000">
            <a:off x="2529190" y="4136312"/>
            <a:ext cx="1024128" cy="1689897"/>
          </a:xfrm>
          <a:prstGeom prst="rect">
            <a:avLst/>
          </a:prstGeom>
          <a:ln w="63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694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246E8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689C60-B522-48F2-830E-9FA7C306A2F6}"/>
              </a:ext>
            </a:extLst>
          </p:cNvPr>
          <p:cNvSpPr>
            <a:spLocks noChangeAspect="1"/>
          </p:cNvSpPr>
          <p:nvPr/>
        </p:nvSpPr>
        <p:spPr>
          <a:xfrm>
            <a:off x="2662130" y="1647825"/>
            <a:ext cx="2448135" cy="6762750"/>
          </a:xfrm>
          <a:custGeom>
            <a:avLst/>
            <a:gdLst>
              <a:gd name="connsiteX0" fmla="*/ 1668662 w 2790047"/>
              <a:gd name="connsiteY0" fmla="*/ 6034 h 7707250"/>
              <a:gd name="connsiteX1" fmla="*/ 1244285 w 2790047"/>
              <a:gd name="connsiteY1" fmla="*/ 433097 h 7707250"/>
              <a:gd name="connsiteX2" fmla="*/ 1137234 w 2790047"/>
              <a:gd name="connsiteY2" fmla="*/ 2301283 h 7707250"/>
              <a:gd name="connsiteX3" fmla="*/ 1155846 w 2790047"/>
              <a:gd name="connsiteY3" fmla="*/ 2375025 h 7707250"/>
              <a:gd name="connsiteX4" fmla="*/ 1024372 w 2790047"/>
              <a:gd name="connsiteY4" fmla="*/ 2510366 h 7707250"/>
              <a:gd name="connsiteX5" fmla="*/ 351745 w 2790047"/>
              <a:gd name="connsiteY5" fmla="*/ 3298531 h 7707250"/>
              <a:gd name="connsiteX6" fmla="*/ 3492 w 2790047"/>
              <a:gd name="connsiteY6" fmla="*/ 4425263 h 7707250"/>
              <a:gd name="connsiteX7" fmla="*/ 1815195 w 2790047"/>
              <a:gd name="connsiteY7" fmla="*/ 5925717 h 7707250"/>
              <a:gd name="connsiteX8" fmla="*/ 1856238 w 2790047"/>
              <a:gd name="connsiteY8" fmla="*/ 5920764 h 7707250"/>
              <a:gd name="connsiteX9" fmla="*/ 1996732 w 2790047"/>
              <a:gd name="connsiteY9" fmla="*/ 6519010 h 7707250"/>
              <a:gd name="connsiteX10" fmla="*/ 1924856 w 2790047"/>
              <a:gd name="connsiteY10" fmla="*/ 7229337 h 7707250"/>
              <a:gd name="connsiteX11" fmla="*/ 1201699 w 2790047"/>
              <a:gd name="connsiteY11" fmla="*/ 7405368 h 7707250"/>
              <a:gd name="connsiteX12" fmla="*/ 1177953 w 2790047"/>
              <a:gd name="connsiteY12" fmla="*/ 7390138 h 7707250"/>
              <a:gd name="connsiteX13" fmla="*/ 1214691 w 2790047"/>
              <a:gd name="connsiteY13" fmla="*/ 7382232 h 7707250"/>
              <a:gd name="connsiteX14" fmla="*/ 1436509 w 2790047"/>
              <a:gd name="connsiteY14" fmla="*/ 6609173 h 7707250"/>
              <a:gd name="connsiteX15" fmla="*/ 634314 w 2790047"/>
              <a:gd name="connsiteY15" fmla="*/ 6813666 h 7707250"/>
              <a:gd name="connsiteX16" fmla="*/ 1341897 w 2790047"/>
              <a:gd name="connsiteY16" fmla="*/ 7703615 h 7707250"/>
              <a:gd name="connsiteX17" fmla="*/ 2263737 w 2790047"/>
              <a:gd name="connsiteY17" fmla="*/ 7075794 h 7707250"/>
              <a:gd name="connsiteX18" fmla="*/ 2164762 w 2790047"/>
              <a:gd name="connsiteY18" fmla="*/ 6160670 h 7707250"/>
              <a:gd name="connsiteX19" fmla="*/ 2123643 w 2790047"/>
              <a:gd name="connsiteY19" fmla="*/ 5820418 h 7707250"/>
              <a:gd name="connsiteX20" fmla="*/ 2744654 w 2790047"/>
              <a:gd name="connsiteY20" fmla="*/ 4451332 h 7707250"/>
              <a:gd name="connsiteX21" fmla="*/ 1676311 w 2790047"/>
              <a:gd name="connsiteY21" fmla="*/ 3663739 h 7707250"/>
              <a:gd name="connsiteX22" fmla="*/ 1659918 w 2790047"/>
              <a:gd name="connsiteY22" fmla="*/ 3666367 h 7707250"/>
              <a:gd name="connsiteX23" fmla="*/ 1652022 w 2790047"/>
              <a:gd name="connsiteY23" fmla="*/ 3627649 h 7707250"/>
              <a:gd name="connsiteX24" fmla="*/ 1583480 w 2790047"/>
              <a:gd name="connsiteY24" fmla="*/ 3294654 h 7707250"/>
              <a:gd name="connsiteX25" fmla="*/ 1522834 w 2790047"/>
              <a:gd name="connsiteY25" fmla="*/ 3000380 h 7707250"/>
              <a:gd name="connsiteX26" fmla="*/ 1559315 w 2790047"/>
              <a:gd name="connsiteY26" fmla="*/ 2964756 h 7707250"/>
              <a:gd name="connsiteX27" fmla="*/ 1996903 w 2790047"/>
              <a:gd name="connsiteY27" fmla="*/ 310929 h 7707250"/>
              <a:gd name="connsiteX28" fmla="*/ 1668662 w 2790047"/>
              <a:gd name="connsiteY28" fmla="*/ 6034 h 7707250"/>
              <a:gd name="connsiteX29" fmla="*/ 1854838 w 2790047"/>
              <a:gd name="connsiteY29" fmla="*/ 772806 h 7707250"/>
              <a:gd name="connsiteX30" fmla="*/ 1883222 w 2790047"/>
              <a:gd name="connsiteY30" fmla="*/ 1405142 h 7707250"/>
              <a:gd name="connsiteX31" fmla="*/ 1401905 w 2790047"/>
              <a:gd name="connsiteY31" fmla="*/ 2161865 h 7707250"/>
              <a:gd name="connsiteX32" fmla="*/ 1339916 w 2790047"/>
              <a:gd name="connsiteY32" fmla="*/ 2150835 h 7707250"/>
              <a:gd name="connsiteX33" fmla="*/ 1491478 w 2790047"/>
              <a:gd name="connsiteY33" fmla="*/ 1005911 h 7707250"/>
              <a:gd name="connsiteX34" fmla="*/ 1854838 w 2790047"/>
              <a:gd name="connsiteY34" fmla="*/ 772806 h 7707250"/>
              <a:gd name="connsiteX35" fmla="*/ 1355937 w 2790047"/>
              <a:gd name="connsiteY35" fmla="*/ 3398420 h 7707250"/>
              <a:gd name="connsiteX36" fmla="*/ 1406486 w 2790047"/>
              <a:gd name="connsiteY36" fmla="*/ 3660081 h 7707250"/>
              <a:gd name="connsiteX37" fmla="*/ 1419498 w 2790047"/>
              <a:gd name="connsiteY37" fmla="*/ 3726585 h 7707250"/>
              <a:gd name="connsiteX38" fmla="*/ 1382312 w 2790047"/>
              <a:gd name="connsiteY38" fmla="*/ 3745282 h 7707250"/>
              <a:gd name="connsiteX39" fmla="*/ 845273 w 2790047"/>
              <a:gd name="connsiteY39" fmla="*/ 4847906 h 7707250"/>
              <a:gd name="connsiteX40" fmla="*/ 1390684 w 2790047"/>
              <a:gd name="connsiteY40" fmla="*/ 5427064 h 7707250"/>
              <a:gd name="connsiteX41" fmla="*/ 1468047 w 2790047"/>
              <a:gd name="connsiteY41" fmla="*/ 5269168 h 7707250"/>
              <a:gd name="connsiteX42" fmla="*/ 1275765 w 2790047"/>
              <a:gd name="connsiteY42" fmla="*/ 4525161 h 7707250"/>
              <a:gd name="connsiteX43" fmla="*/ 1542646 w 2790047"/>
              <a:gd name="connsiteY43" fmla="*/ 4319506 h 7707250"/>
              <a:gd name="connsiteX44" fmla="*/ 1650974 w 2790047"/>
              <a:gd name="connsiteY44" fmla="*/ 4859698 h 7707250"/>
              <a:gd name="connsiteX45" fmla="*/ 1783943 w 2790047"/>
              <a:gd name="connsiteY45" fmla="*/ 5532696 h 7707250"/>
              <a:gd name="connsiteX46" fmla="*/ 1810108 w 2790047"/>
              <a:gd name="connsiteY46" fmla="*/ 5675428 h 7707250"/>
              <a:gd name="connsiteX47" fmla="*/ 1518462 w 2790047"/>
              <a:gd name="connsiteY47" fmla="*/ 5722205 h 7707250"/>
              <a:gd name="connsiteX48" fmla="*/ 1161056 w 2790047"/>
              <a:gd name="connsiteY48" fmla="*/ 5669799 h 7707250"/>
              <a:gd name="connsiteX49" fmla="*/ 419525 w 2790047"/>
              <a:gd name="connsiteY49" fmla="*/ 4539105 h 7707250"/>
              <a:gd name="connsiteX50" fmla="*/ 961974 w 2790047"/>
              <a:gd name="connsiteY50" fmla="*/ 3525921 h 7707250"/>
              <a:gd name="connsiteX51" fmla="*/ 1044536 w 2790047"/>
              <a:gd name="connsiteY51" fmla="*/ 3436615 h 7707250"/>
              <a:gd name="connsiteX52" fmla="*/ 1274527 w 2790047"/>
              <a:gd name="connsiteY52" fmla="*/ 3220436 h 7707250"/>
              <a:gd name="connsiteX53" fmla="*/ 1315046 w 2790047"/>
              <a:gd name="connsiteY53" fmla="*/ 3195347 h 7707250"/>
              <a:gd name="connsiteX54" fmla="*/ 1355937 w 2790047"/>
              <a:gd name="connsiteY54" fmla="*/ 3398420 h 7707250"/>
              <a:gd name="connsiteX55" fmla="*/ 1841408 w 2790047"/>
              <a:gd name="connsiteY55" fmla="*/ 4288207 h 7707250"/>
              <a:gd name="connsiteX56" fmla="*/ 2354834 w 2790047"/>
              <a:gd name="connsiteY56" fmla="*/ 4755152 h 7707250"/>
              <a:gd name="connsiteX57" fmla="*/ 2098573 w 2790047"/>
              <a:gd name="connsiteY57" fmla="*/ 5564538 h 7707250"/>
              <a:gd name="connsiteX58" fmla="*/ 2041299 w 2790047"/>
              <a:gd name="connsiteY58" fmla="*/ 5583788 h 7707250"/>
              <a:gd name="connsiteX59" fmla="*/ 1822519 w 2790047"/>
              <a:gd name="connsiteY59" fmla="*/ 4510616 h 7707250"/>
              <a:gd name="connsiteX60" fmla="*/ 1778657 w 2790047"/>
              <a:gd name="connsiteY60" fmla="*/ 4286436 h 7707250"/>
              <a:gd name="connsiteX61" fmla="*/ 1841408 w 2790047"/>
              <a:gd name="connsiteY61" fmla="*/ 4288207 h 770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790047" h="7707250">
                <a:moveTo>
                  <a:pt x="1668662" y="6034"/>
                </a:moveTo>
                <a:cubicBezTo>
                  <a:pt x="1520844" y="54392"/>
                  <a:pt x="1352851" y="223451"/>
                  <a:pt x="1244285" y="433097"/>
                </a:cubicBezTo>
                <a:cubicBezTo>
                  <a:pt x="995607" y="913338"/>
                  <a:pt x="956983" y="1587260"/>
                  <a:pt x="1137234" y="2301283"/>
                </a:cubicBezTo>
                <a:lnTo>
                  <a:pt x="1155846" y="2375025"/>
                </a:lnTo>
                <a:lnTo>
                  <a:pt x="1024372" y="2510366"/>
                </a:lnTo>
                <a:cubicBezTo>
                  <a:pt x="629942" y="2916417"/>
                  <a:pt x="522985" y="3041747"/>
                  <a:pt x="351745" y="3298531"/>
                </a:cubicBezTo>
                <a:cubicBezTo>
                  <a:pt x="105771" y="3667387"/>
                  <a:pt x="-23359" y="4085144"/>
                  <a:pt x="3492" y="4425263"/>
                </a:cubicBezTo>
                <a:cubicBezTo>
                  <a:pt x="80311" y="5398698"/>
                  <a:pt x="916397" y="6091147"/>
                  <a:pt x="1815195" y="5925717"/>
                </a:cubicBezTo>
                <a:cubicBezTo>
                  <a:pt x="1836559" y="5921783"/>
                  <a:pt x="1855038" y="5919554"/>
                  <a:pt x="1856238" y="5920764"/>
                </a:cubicBezTo>
                <a:cubicBezTo>
                  <a:pt x="1860915" y="5925441"/>
                  <a:pt x="1975929" y="6415159"/>
                  <a:pt x="1996732" y="6519010"/>
                </a:cubicBezTo>
                <a:cubicBezTo>
                  <a:pt x="2057749" y="6823496"/>
                  <a:pt x="2030688" y="7090986"/>
                  <a:pt x="1924856" y="7229337"/>
                </a:cubicBezTo>
                <a:cubicBezTo>
                  <a:pt x="1761693" y="7442630"/>
                  <a:pt x="1397800" y="7531212"/>
                  <a:pt x="1201699" y="7405368"/>
                </a:cubicBezTo>
                <a:lnTo>
                  <a:pt x="1177953" y="7390138"/>
                </a:lnTo>
                <a:lnTo>
                  <a:pt x="1214691" y="7382232"/>
                </a:lnTo>
                <a:cubicBezTo>
                  <a:pt x="1554143" y="7309204"/>
                  <a:pt x="1674863" y="6888513"/>
                  <a:pt x="1436509" y="6609173"/>
                </a:cubicBezTo>
                <a:cubicBezTo>
                  <a:pt x="1191393" y="6321900"/>
                  <a:pt x="771941" y="6428827"/>
                  <a:pt x="634314" y="6813666"/>
                </a:cubicBezTo>
                <a:cubicBezTo>
                  <a:pt x="481304" y="7241548"/>
                  <a:pt x="812669" y="7658305"/>
                  <a:pt x="1341897" y="7703615"/>
                </a:cubicBezTo>
                <a:cubicBezTo>
                  <a:pt x="1789344" y="7741915"/>
                  <a:pt x="2182917" y="7473872"/>
                  <a:pt x="2263737" y="7075794"/>
                </a:cubicBezTo>
                <a:cubicBezTo>
                  <a:pt x="2303437" y="6880246"/>
                  <a:pt x="2284539" y="6705529"/>
                  <a:pt x="2164762" y="6160670"/>
                </a:cubicBezTo>
                <a:cubicBezTo>
                  <a:pt x="2089677" y="5819113"/>
                  <a:pt x="2091410" y="5833439"/>
                  <a:pt x="2123643" y="5820418"/>
                </a:cubicBezTo>
                <a:cubicBezTo>
                  <a:pt x="2641307" y="5611258"/>
                  <a:pt x="2901578" y="5037472"/>
                  <a:pt x="2744654" y="4451332"/>
                </a:cubicBezTo>
                <a:cubicBezTo>
                  <a:pt x="2603970" y="3925848"/>
                  <a:pt x="2146189" y="3588367"/>
                  <a:pt x="1676311" y="3663739"/>
                </a:cubicBezTo>
                <a:lnTo>
                  <a:pt x="1659918" y="3666367"/>
                </a:lnTo>
                <a:lnTo>
                  <a:pt x="1652022" y="3627649"/>
                </a:lnTo>
                <a:cubicBezTo>
                  <a:pt x="1647679" y="3606350"/>
                  <a:pt x="1616837" y="3456503"/>
                  <a:pt x="1583480" y="3294654"/>
                </a:cubicBezTo>
                <a:lnTo>
                  <a:pt x="1522834" y="3000380"/>
                </a:lnTo>
                <a:lnTo>
                  <a:pt x="1559315" y="2964756"/>
                </a:lnTo>
                <a:cubicBezTo>
                  <a:pt x="2236114" y="2303978"/>
                  <a:pt x="2432843" y="1110886"/>
                  <a:pt x="1996903" y="310929"/>
                </a:cubicBezTo>
                <a:cubicBezTo>
                  <a:pt x="1863134" y="65460"/>
                  <a:pt x="1765160" y="-25542"/>
                  <a:pt x="1668662" y="6034"/>
                </a:cubicBezTo>
                <a:moveTo>
                  <a:pt x="1854838" y="772806"/>
                </a:moveTo>
                <a:cubicBezTo>
                  <a:pt x="1971262" y="829765"/>
                  <a:pt x="1984568" y="1126260"/>
                  <a:pt x="1883222" y="1405142"/>
                </a:cubicBezTo>
                <a:cubicBezTo>
                  <a:pt x="1785086" y="1675204"/>
                  <a:pt x="1585423" y="1989110"/>
                  <a:pt x="1401905" y="2161865"/>
                </a:cubicBezTo>
                <a:cubicBezTo>
                  <a:pt x="1352584" y="2208290"/>
                  <a:pt x="1355223" y="2208766"/>
                  <a:pt x="1339916" y="2150835"/>
                </a:cubicBezTo>
                <a:cubicBezTo>
                  <a:pt x="1250696" y="1813269"/>
                  <a:pt x="1309322" y="1370404"/>
                  <a:pt x="1491478" y="1005911"/>
                </a:cubicBezTo>
                <a:cubicBezTo>
                  <a:pt x="1588614" y="811525"/>
                  <a:pt x="1738052" y="715665"/>
                  <a:pt x="1854838" y="772806"/>
                </a:cubicBezTo>
                <a:moveTo>
                  <a:pt x="1355937" y="3398420"/>
                </a:moveTo>
                <a:cubicBezTo>
                  <a:pt x="1376578" y="3505757"/>
                  <a:pt x="1399324" y="3623496"/>
                  <a:pt x="1406486" y="3660081"/>
                </a:cubicBezTo>
                <a:lnTo>
                  <a:pt x="1419498" y="3726585"/>
                </a:lnTo>
                <a:lnTo>
                  <a:pt x="1382312" y="3745282"/>
                </a:lnTo>
                <a:cubicBezTo>
                  <a:pt x="981033" y="3947041"/>
                  <a:pt x="741184" y="4439493"/>
                  <a:pt x="845273" y="4847906"/>
                </a:cubicBezTo>
                <a:cubicBezTo>
                  <a:pt x="914339" y="5118930"/>
                  <a:pt x="1117241" y="5334386"/>
                  <a:pt x="1390684" y="5427064"/>
                </a:cubicBezTo>
                <a:cubicBezTo>
                  <a:pt x="1552152" y="5481795"/>
                  <a:pt x="1625028" y="5333052"/>
                  <a:pt x="1468047" y="5269168"/>
                </a:cubicBezTo>
                <a:cubicBezTo>
                  <a:pt x="1184106" y="5153620"/>
                  <a:pt x="1087218" y="4778726"/>
                  <a:pt x="1275765" y="4525161"/>
                </a:cubicBezTo>
                <a:cubicBezTo>
                  <a:pt x="1346793" y="4429644"/>
                  <a:pt x="1530169" y="4288341"/>
                  <a:pt x="1542646" y="4319506"/>
                </a:cubicBezTo>
                <a:cubicBezTo>
                  <a:pt x="1544447" y="4324012"/>
                  <a:pt x="1593196" y="4567099"/>
                  <a:pt x="1650974" y="4859698"/>
                </a:cubicBezTo>
                <a:cubicBezTo>
                  <a:pt x="1708753" y="5152306"/>
                  <a:pt x="1768589" y="5455153"/>
                  <a:pt x="1783943" y="5532696"/>
                </a:cubicBezTo>
                <a:cubicBezTo>
                  <a:pt x="1799297" y="5610230"/>
                  <a:pt x="1811070" y="5674467"/>
                  <a:pt x="1810108" y="5675428"/>
                </a:cubicBezTo>
                <a:cubicBezTo>
                  <a:pt x="1801822" y="5683715"/>
                  <a:pt x="1593548" y="5717110"/>
                  <a:pt x="1518462" y="5722205"/>
                </a:cubicBezTo>
                <a:cubicBezTo>
                  <a:pt x="1440005" y="5727521"/>
                  <a:pt x="1268612" y="5702394"/>
                  <a:pt x="1161056" y="5669799"/>
                </a:cubicBezTo>
                <a:cubicBezTo>
                  <a:pt x="661670" y="5518456"/>
                  <a:pt x="352736" y="5047397"/>
                  <a:pt x="419525" y="4539105"/>
                </a:cubicBezTo>
                <a:cubicBezTo>
                  <a:pt x="465407" y="4189824"/>
                  <a:pt x="628532" y="3885147"/>
                  <a:pt x="961974" y="3525921"/>
                </a:cubicBezTo>
                <a:cubicBezTo>
                  <a:pt x="995883" y="3489393"/>
                  <a:pt x="1033030" y="3449198"/>
                  <a:pt x="1044536" y="3436615"/>
                </a:cubicBezTo>
                <a:cubicBezTo>
                  <a:pt x="1066225" y="3412860"/>
                  <a:pt x="1209576" y="3278129"/>
                  <a:pt x="1274527" y="3220436"/>
                </a:cubicBezTo>
                <a:cubicBezTo>
                  <a:pt x="1305445" y="3192975"/>
                  <a:pt x="1312265" y="3188756"/>
                  <a:pt x="1315046" y="3195347"/>
                </a:cubicBezTo>
                <a:cubicBezTo>
                  <a:pt x="1316885" y="3199709"/>
                  <a:pt x="1335287" y="3291092"/>
                  <a:pt x="1355937" y="3398420"/>
                </a:cubicBezTo>
                <a:moveTo>
                  <a:pt x="1841408" y="4288207"/>
                </a:moveTo>
                <a:cubicBezTo>
                  <a:pt x="2085086" y="4329860"/>
                  <a:pt x="2274233" y="4501891"/>
                  <a:pt x="2354834" y="4755152"/>
                </a:cubicBezTo>
                <a:cubicBezTo>
                  <a:pt x="2450855" y="5056904"/>
                  <a:pt x="2337127" y="5416119"/>
                  <a:pt x="2098573" y="5564538"/>
                </a:cubicBezTo>
                <a:cubicBezTo>
                  <a:pt x="2047643" y="5596218"/>
                  <a:pt x="2044509" y="5597276"/>
                  <a:pt x="2041299" y="5583788"/>
                </a:cubicBezTo>
                <a:cubicBezTo>
                  <a:pt x="2038261" y="5571063"/>
                  <a:pt x="1886242" y="4825360"/>
                  <a:pt x="1822519" y="4510616"/>
                </a:cubicBezTo>
                <a:cubicBezTo>
                  <a:pt x="1798393" y="4391458"/>
                  <a:pt x="1778657" y="4290570"/>
                  <a:pt x="1778657" y="4286436"/>
                </a:cubicBezTo>
                <a:cubicBezTo>
                  <a:pt x="1778657" y="4277101"/>
                  <a:pt x="1776009" y="4277025"/>
                  <a:pt x="1841408" y="4288207"/>
                </a:cubicBezTo>
              </a:path>
            </a:pathLst>
          </a:custGeom>
          <a:solidFill>
            <a:srgbClr val="000000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9EC5E32-ACC7-4CD1-A198-A8B63F4D4241}"/>
              </a:ext>
            </a:extLst>
          </p:cNvPr>
          <p:cNvSpPr>
            <a:spLocks noChangeAspect="1"/>
          </p:cNvSpPr>
          <p:nvPr/>
        </p:nvSpPr>
        <p:spPr>
          <a:xfrm>
            <a:off x="3344331" y="5384685"/>
            <a:ext cx="1083732" cy="1179576"/>
          </a:xfrm>
          <a:custGeom>
            <a:avLst/>
            <a:gdLst>
              <a:gd name="connsiteX0" fmla="*/ 0 w 3597328"/>
              <a:gd name="connsiteY0" fmla="*/ 1957740 h 3915470"/>
              <a:gd name="connsiteX1" fmla="*/ 0 w 3597328"/>
              <a:gd name="connsiteY1" fmla="*/ 3915470 h 3915470"/>
              <a:gd name="connsiteX2" fmla="*/ 1218876 w 3597328"/>
              <a:gd name="connsiteY2" fmla="*/ 3915289 h 3915470"/>
              <a:gd name="connsiteX3" fmla="*/ 3288230 w 3597328"/>
              <a:gd name="connsiteY3" fmla="*/ 3577266 h 3915470"/>
              <a:gd name="connsiteX4" fmla="*/ 3066993 w 3597328"/>
              <a:gd name="connsiteY4" fmla="*/ 1954140 h 3915470"/>
              <a:gd name="connsiteX5" fmla="*/ 2947883 w 3597328"/>
              <a:gd name="connsiteY5" fmla="*/ 1897466 h 3915470"/>
              <a:gd name="connsiteX6" fmla="*/ 3093006 w 3597328"/>
              <a:gd name="connsiteY6" fmla="*/ 1769545 h 3915470"/>
              <a:gd name="connsiteX7" fmla="*/ 2969200 w 3597328"/>
              <a:gd name="connsiteY7" fmla="*/ 259642 h 3915470"/>
              <a:gd name="connsiteX8" fmla="*/ 1202741 w 3597328"/>
              <a:gd name="connsiteY8" fmla="*/ 17307 h 3915470"/>
              <a:gd name="connsiteX9" fmla="*/ 0 w 3597328"/>
              <a:gd name="connsiteY9" fmla="*/ 0 h 3915470"/>
              <a:gd name="connsiteX10" fmla="*/ 0 w 3597328"/>
              <a:gd name="connsiteY10" fmla="*/ 1957740 h 3915470"/>
              <a:gd name="connsiteX11" fmla="*/ 2220697 w 3597328"/>
              <a:gd name="connsiteY11" fmla="*/ 820255 h 3915470"/>
              <a:gd name="connsiteX12" fmla="*/ 2372258 w 3597328"/>
              <a:gd name="connsiteY12" fmla="*/ 1392203 h 3915470"/>
              <a:gd name="connsiteX13" fmla="*/ 1477147 w 3597328"/>
              <a:gd name="connsiteY13" fmla="*/ 1598190 h 3915470"/>
              <a:gd name="connsiteX14" fmla="*/ 936269 w 3597328"/>
              <a:gd name="connsiteY14" fmla="*/ 1606868 h 3915470"/>
              <a:gd name="connsiteX15" fmla="*/ 936317 w 3597328"/>
              <a:gd name="connsiteY15" fmla="*/ 1157916 h 3915470"/>
              <a:gd name="connsiteX16" fmla="*/ 936355 w 3597328"/>
              <a:gd name="connsiteY16" fmla="*/ 708955 h 3915470"/>
              <a:gd name="connsiteX17" fmla="*/ 1509474 w 3597328"/>
              <a:gd name="connsiteY17" fmla="*/ 731234 h 3915470"/>
              <a:gd name="connsiteX18" fmla="*/ 2220697 w 3597328"/>
              <a:gd name="connsiteY18" fmla="*/ 820255 h 3915470"/>
              <a:gd name="connsiteX19" fmla="*/ 2405472 w 3597328"/>
              <a:gd name="connsiteY19" fmla="*/ 2384003 h 3915470"/>
              <a:gd name="connsiteX20" fmla="*/ 2562654 w 3597328"/>
              <a:gd name="connsiteY20" fmla="*/ 3017272 h 3915470"/>
              <a:gd name="connsiteX21" fmla="*/ 1590189 w 3597328"/>
              <a:gd name="connsiteY21" fmla="*/ 3204429 h 3915470"/>
              <a:gd name="connsiteX22" fmla="*/ 936355 w 3597328"/>
              <a:gd name="connsiteY22" fmla="*/ 3205134 h 3915470"/>
              <a:gd name="connsiteX23" fmla="*/ 936355 w 3597328"/>
              <a:gd name="connsiteY23" fmla="*/ 2750277 h 3915470"/>
              <a:gd name="connsiteX24" fmla="*/ 936355 w 3597328"/>
              <a:gd name="connsiteY24" fmla="*/ 2295420 h 3915470"/>
              <a:gd name="connsiteX25" fmla="*/ 1606334 w 3597328"/>
              <a:gd name="connsiteY25" fmla="*/ 2306317 h 3915470"/>
              <a:gd name="connsiteX26" fmla="*/ 2405472 w 3597328"/>
              <a:gd name="connsiteY26" fmla="*/ 2384003 h 391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97328" h="3915470">
                <a:moveTo>
                  <a:pt x="0" y="1957740"/>
                </a:moveTo>
                <a:lnTo>
                  <a:pt x="0" y="3915470"/>
                </a:lnTo>
                <a:lnTo>
                  <a:pt x="1218876" y="3915289"/>
                </a:lnTo>
                <a:cubicBezTo>
                  <a:pt x="2756650" y="3915051"/>
                  <a:pt x="2949159" y="3883609"/>
                  <a:pt x="3288230" y="3577266"/>
                </a:cubicBezTo>
                <a:cubicBezTo>
                  <a:pt x="3784616" y="3128820"/>
                  <a:pt x="3663163" y="2237804"/>
                  <a:pt x="3066993" y="1954140"/>
                </a:cubicBezTo>
                <a:lnTo>
                  <a:pt x="2947883" y="1897466"/>
                </a:lnTo>
                <a:lnTo>
                  <a:pt x="3093006" y="1769545"/>
                </a:lnTo>
                <a:cubicBezTo>
                  <a:pt x="3550777" y="1366018"/>
                  <a:pt x="3489150" y="614448"/>
                  <a:pt x="2969200" y="259642"/>
                </a:cubicBezTo>
                <a:cubicBezTo>
                  <a:pt x="2664857" y="51959"/>
                  <a:pt x="2553976" y="36747"/>
                  <a:pt x="1202741" y="17307"/>
                </a:cubicBezTo>
                <a:lnTo>
                  <a:pt x="0" y="0"/>
                </a:lnTo>
                <a:lnTo>
                  <a:pt x="0" y="1957740"/>
                </a:lnTo>
                <a:moveTo>
                  <a:pt x="2220697" y="820255"/>
                </a:moveTo>
                <a:cubicBezTo>
                  <a:pt x="2457841" y="934869"/>
                  <a:pt x="2529516" y="1205313"/>
                  <a:pt x="2372258" y="1392203"/>
                </a:cubicBezTo>
                <a:cubicBezTo>
                  <a:pt x="2236946" y="1553013"/>
                  <a:pt x="2082889" y="1588465"/>
                  <a:pt x="1477147" y="1598190"/>
                </a:cubicBezTo>
                <a:lnTo>
                  <a:pt x="936269" y="1606868"/>
                </a:lnTo>
                <a:lnTo>
                  <a:pt x="936317" y="1157916"/>
                </a:lnTo>
                <a:lnTo>
                  <a:pt x="936355" y="708955"/>
                </a:lnTo>
                <a:lnTo>
                  <a:pt x="1509474" y="731234"/>
                </a:lnTo>
                <a:cubicBezTo>
                  <a:pt x="1992963" y="750027"/>
                  <a:pt x="2104187" y="763953"/>
                  <a:pt x="2220697" y="820255"/>
                </a:cubicBezTo>
                <a:moveTo>
                  <a:pt x="2405472" y="2384003"/>
                </a:moveTo>
                <a:cubicBezTo>
                  <a:pt x="2636958" y="2503723"/>
                  <a:pt x="2720407" y="2839907"/>
                  <a:pt x="2562654" y="3017272"/>
                </a:cubicBezTo>
                <a:cubicBezTo>
                  <a:pt x="2418655" y="3179188"/>
                  <a:pt x="2291477" y="3203667"/>
                  <a:pt x="1590189" y="3204429"/>
                </a:cubicBezTo>
                <a:lnTo>
                  <a:pt x="936355" y="3205134"/>
                </a:lnTo>
                <a:lnTo>
                  <a:pt x="936355" y="2750277"/>
                </a:lnTo>
                <a:lnTo>
                  <a:pt x="936355" y="2295420"/>
                </a:lnTo>
                <a:lnTo>
                  <a:pt x="1606334" y="2306317"/>
                </a:lnTo>
                <a:cubicBezTo>
                  <a:pt x="2207895" y="2316099"/>
                  <a:pt x="2289505" y="2324034"/>
                  <a:pt x="2405472" y="2384003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8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58B1C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689C60-B522-48F2-830E-9FA7C306A2F6}"/>
              </a:ext>
            </a:extLst>
          </p:cNvPr>
          <p:cNvSpPr>
            <a:spLocks noChangeAspect="1"/>
          </p:cNvSpPr>
          <p:nvPr/>
        </p:nvSpPr>
        <p:spPr>
          <a:xfrm>
            <a:off x="2662130" y="1647825"/>
            <a:ext cx="2448135" cy="6762750"/>
          </a:xfrm>
          <a:custGeom>
            <a:avLst/>
            <a:gdLst>
              <a:gd name="connsiteX0" fmla="*/ 1668662 w 2790047"/>
              <a:gd name="connsiteY0" fmla="*/ 6034 h 7707250"/>
              <a:gd name="connsiteX1" fmla="*/ 1244285 w 2790047"/>
              <a:gd name="connsiteY1" fmla="*/ 433097 h 7707250"/>
              <a:gd name="connsiteX2" fmla="*/ 1137234 w 2790047"/>
              <a:gd name="connsiteY2" fmla="*/ 2301283 h 7707250"/>
              <a:gd name="connsiteX3" fmla="*/ 1155846 w 2790047"/>
              <a:gd name="connsiteY3" fmla="*/ 2375025 h 7707250"/>
              <a:gd name="connsiteX4" fmla="*/ 1024372 w 2790047"/>
              <a:gd name="connsiteY4" fmla="*/ 2510366 h 7707250"/>
              <a:gd name="connsiteX5" fmla="*/ 351745 w 2790047"/>
              <a:gd name="connsiteY5" fmla="*/ 3298531 h 7707250"/>
              <a:gd name="connsiteX6" fmla="*/ 3492 w 2790047"/>
              <a:gd name="connsiteY6" fmla="*/ 4425263 h 7707250"/>
              <a:gd name="connsiteX7" fmla="*/ 1815195 w 2790047"/>
              <a:gd name="connsiteY7" fmla="*/ 5925717 h 7707250"/>
              <a:gd name="connsiteX8" fmla="*/ 1856238 w 2790047"/>
              <a:gd name="connsiteY8" fmla="*/ 5920764 h 7707250"/>
              <a:gd name="connsiteX9" fmla="*/ 1996732 w 2790047"/>
              <a:gd name="connsiteY9" fmla="*/ 6519010 h 7707250"/>
              <a:gd name="connsiteX10" fmla="*/ 1924856 w 2790047"/>
              <a:gd name="connsiteY10" fmla="*/ 7229337 h 7707250"/>
              <a:gd name="connsiteX11" fmla="*/ 1201699 w 2790047"/>
              <a:gd name="connsiteY11" fmla="*/ 7405368 h 7707250"/>
              <a:gd name="connsiteX12" fmla="*/ 1177953 w 2790047"/>
              <a:gd name="connsiteY12" fmla="*/ 7390138 h 7707250"/>
              <a:gd name="connsiteX13" fmla="*/ 1214691 w 2790047"/>
              <a:gd name="connsiteY13" fmla="*/ 7382232 h 7707250"/>
              <a:gd name="connsiteX14" fmla="*/ 1436509 w 2790047"/>
              <a:gd name="connsiteY14" fmla="*/ 6609173 h 7707250"/>
              <a:gd name="connsiteX15" fmla="*/ 634314 w 2790047"/>
              <a:gd name="connsiteY15" fmla="*/ 6813666 h 7707250"/>
              <a:gd name="connsiteX16" fmla="*/ 1341897 w 2790047"/>
              <a:gd name="connsiteY16" fmla="*/ 7703615 h 7707250"/>
              <a:gd name="connsiteX17" fmla="*/ 2263737 w 2790047"/>
              <a:gd name="connsiteY17" fmla="*/ 7075794 h 7707250"/>
              <a:gd name="connsiteX18" fmla="*/ 2164762 w 2790047"/>
              <a:gd name="connsiteY18" fmla="*/ 6160670 h 7707250"/>
              <a:gd name="connsiteX19" fmla="*/ 2123643 w 2790047"/>
              <a:gd name="connsiteY19" fmla="*/ 5820418 h 7707250"/>
              <a:gd name="connsiteX20" fmla="*/ 2744654 w 2790047"/>
              <a:gd name="connsiteY20" fmla="*/ 4451332 h 7707250"/>
              <a:gd name="connsiteX21" fmla="*/ 1676311 w 2790047"/>
              <a:gd name="connsiteY21" fmla="*/ 3663739 h 7707250"/>
              <a:gd name="connsiteX22" fmla="*/ 1659918 w 2790047"/>
              <a:gd name="connsiteY22" fmla="*/ 3666367 h 7707250"/>
              <a:gd name="connsiteX23" fmla="*/ 1652022 w 2790047"/>
              <a:gd name="connsiteY23" fmla="*/ 3627649 h 7707250"/>
              <a:gd name="connsiteX24" fmla="*/ 1583480 w 2790047"/>
              <a:gd name="connsiteY24" fmla="*/ 3294654 h 7707250"/>
              <a:gd name="connsiteX25" fmla="*/ 1522834 w 2790047"/>
              <a:gd name="connsiteY25" fmla="*/ 3000380 h 7707250"/>
              <a:gd name="connsiteX26" fmla="*/ 1559315 w 2790047"/>
              <a:gd name="connsiteY26" fmla="*/ 2964756 h 7707250"/>
              <a:gd name="connsiteX27" fmla="*/ 1996903 w 2790047"/>
              <a:gd name="connsiteY27" fmla="*/ 310929 h 7707250"/>
              <a:gd name="connsiteX28" fmla="*/ 1668662 w 2790047"/>
              <a:gd name="connsiteY28" fmla="*/ 6034 h 7707250"/>
              <a:gd name="connsiteX29" fmla="*/ 1854838 w 2790047"/>
              <a:gd name="connsiteY29" fmla="*/ 772806 h 7707250"/>
              <a:gd name="connsiteX30" fmla="*/ 1883222 w 2790047"/>
              <a:gd name="connsiteY30" fmla="*/ 1405142 h 7707250"/>
              <a:gd name="connsiteX31" fmla="*/ 1401905 w 2790047"/>
              <a:gd name="connsiteY31" fmla="*/ 2161865 h 7707250"/>
              <a:gd name="connsiteX32" fmla="*/ 1339916 w 2790047"/>
              <a:gd name="connsiteY32" fmla="*/ 2150835 h 7707250"/>
              <a:gd name="connsiteX33" fmla="*/ 1491478 w 2790047"/>
              <a:gd name="connsiteY33" fmla="*/ 1005911 h 7707250"/>
              <a:gd name="connsiteX34" fmla="*/ 1854838 w 2790047"/>
              <a:gd name="connsiteY34" fmla="*/ 772806 h 7707250"/>
              <a:gd name="connsiteX35" fmla="*/ 1355937 w 2790047"/>
              <a:gd name="connsiteY35" fmla="*/ 3398420 h 7707250"/>
              <a:gd name="connsiteX36" fmla="*/ 1406486 w 2790047"/>
              <a:gd name="connsiteY36" fmla="*/ 3660081 h 7707250"/>
              <a:gd name="connsiteX37" fmla="*/ 1419498 w 2790047"/>
              <a:gd name="connsiteY37" fmla="*/ 3726585 h 7707250"/>
              <a:gd name="connsiteX38" fmla="*/ 1382312 w 2790047"/>
              <a:gd name="connsiteY38" fmla="*/ 3745282 h 7707250"/>
              <a:gd name="connsiteX39" fmla="*/ 845273 w 2790047"/>
              <a:gd name="connsiteY39" fmla="*/ 4847906 h 7707250"/>
              <a:gd name="connsiteX40" fmla="*/ 1390684 w 2790047"/>
              <a:gd name="connsiteY40" fmla="*/ 5427064 h 7707250"/>
              <a:gd name="connsiteX41" fmla="*/ 1468047 w 2790047"/>
              <a:gd name="connsiteY41" fmla="*/ 5269168 h 7707250"/>
              <a:gd name="connsiteX42" fmla="*/ 1275765 w 2790047"/>
              <a:gd name="connsiteY42" fmla="*/ 4525161 h 7707250"/>
              <a:gd name="connsiteX43" fmla="*/ 1542646 w 2790047"/>
              <a:gd name="connsiteY43" fmla="*/ 4319506 h 7707250"/>
              <a:gd name="connsiteX44" fmla="*/ 1650974 w 2790047"/>
              <a:gd name="connsiteY44" fmla="*/ 4859698 h 7707250"/>
              <a:gd name="connsiteX45" fmla="*/ 1783943 w 2790047"/>
              <a:gd name="connsiteY45" fmla="*/ 5532696 h 7707250"/>
              <a:gd name="connsiteX46" fmla="*/ 1810108 w 2790047"/>
              <a:gd name="connsiteY46" fmla="*/ 5675428 h 7707250"/>
              <a:gd name="connsiteX47" fmla="*/ 1518462 w 2790047"/>
              <a:gd name="connsiteY47" fmla="*/ 5722205 h 7707250"/>
              <a:gd name="connsiteX48" fmla="*/ 1161056 w 2790047"/>
              <a:gd name="connsiteY48" fmla="*/ 5669799 h 7707250"/>
              <a:gd name="connsiteX49" fmla="*/ 419525 w 2790047"/>
              <a:gd name="connsiteY49" fmla="*/ 4539105 h 7707250"/>
              <a:gd name="connsiteX50" fmla="*/ 961974 w 2790047"/>
              <a:gd name="connsiteY50" fmla="*/ 3525921 h 7707250"/>
              <a:gd name="connsiteX51" fmla="*/ 1044536 w 2790047"/>
              <a:gd name="connsiteY51" fmla="*/ 3436615 h 7707250"/>
              <a:gd name="connsiteX52" fmla="*/ 1274527 w 2790047"/>
              <a:gd name="connsiteY52" fmla="*/ 3220436 h 7707250"/>
              <a:gd name="connsiteX53" fmla="*/ 1315046 w 2790047"/>
              <a:gd name="connsiteY53" fmla="*/ 3195347 h 7707250"/>
              <a:gd name="connsiteX54" fmla="*/ 1355937 w 2790047"/>
              <a:gd name="connsiteY54" fmla="*/ 3398420 h 7707250"/>
              <a:gd name="connsiteX55" fmla="*/ 1841408 w 2790047"/>
              <a:gd name="connsiteY55" fmla="*/ 4288207 h 7707250"/>
              <a:gd name="connsiteX56" fmla="*/ 2354834 w 2790047"/>
              <a:gd name="connsiteY56" fmla="*/ 4755152 h 7707250"/>
              <a:gd name="connsiteX57" fmla="*/ 2098573 w 2790047"/>
              <a:gd name="connsiteY57" fmla="*/ 5564538 h 7707250"/>
              <a:gd name="connsiteX58" fmla="*/ 2041299 w 2790047"/>
              <a:gd name="connsiteY58" fmla="*/ 5583788 h 7707250"/>
              <a:gd name="connsiteX59" fmla="*/ 1822519 w 2790047"/>
              <a:gd name="connsiteY59" fmla="*/ 4510616 h 7707250"/>
              <a:gd name="connsiteX60" fmla="*/ 1778657 w 2790047"/>
              <a:gd name="connsiteY60" fmla="*/ 4286436 h 7707250"/>
              <a:gd name="connsiteX61" fmla="*/ 1841408 w 2790047"/>
              <a:gd name="connsiteY61" fmla="*/ 4288207 h 770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790047" h="7707250">
                <a:moveTo>
                  <a:pt x="1668662" y="6034"/>
                </a:moveTo>
                <a:cubicBezTo>
                  <a:pt x="1520844" y="54392"/>
                  <a:pt x="1352851" y="223451"/>
                  <a:pt x="1244285" y="433097"/>
                </a:cubicBezTo>
                <a:cubicBezTo>
                  <a:pt x="995607" y="913338"/>
                  <a:pt x="956983" y="1587260"/>
                  <a:pt x="1137234" y="2301283"/>
                </a:cubicBezTo>
                <a:lnTo>
                  <a:pt x="1155846" y="2375025"/>
                </a:lnTo>
                <a:lnTo>
                  <a:pt x="1024372" y="2510366"/>
                </a:lnTo>
                <a:cubicBezTo>
                  <a:pt x="629942" y="2916417"/>
                  <a:pt x="522985" y="3041747"/>
                  <a:pt x="351745" y="3298531"/>
                </a:cubicBezTo>
                <a:cubicBezTo>
                  <a:pt x="105771" y="3667387"/>
                  <a:pt x="-23359" y="4085144"/>
                  <a:pt x="3492" y="4425263"/>
                </a:cubicBezTo>
                <a:cubicBezTo>
                  <a:pt x="80311" y="5398698"/>
                  <a:pt x="916397" y="6091147"/>
                  <a:pt x="1815195" y="5925717"/>
                </a:cubicBezTo>
                <a:cubicBezTo>
                  <a:pt x="1836559" y="5921783"/>
                  <a:pt x="1855038" y="5919554"/>
                  <a:pt x="1856238" y="5920764"/>
                </a:cubicBezTo>
                <a:cubicBezTo>
                  <a:pt x="1860915" y="5925441"/>
                  <a:pt x="1975929" y="6415159"/>
                  <a:pt x="1996732" y="6519010"/>
                </a:cubicBezTo>
                <a:cubicBezTo>
                  <a:pt x="2057749" y="6823496"/>
                  <a:pt x="2030688" y="7090986"/>
                  <a:pt x="1924856" y="7229337"/>
                </a:cubicBezTo>
                <a:cubicBezTo>
                  <a:pt x="1761693" y="7442630"/>
                  <a:pt x="1397800" y="7531212"/>
                  <a:pt x="1201699" y="7405368"/>
                </a:cubicBezTo>
                <a:lnTo>
                  <a:pt x="1177953" y="7390138"/>
                </a:lnTo>
                <a:lnTo>
                  <a:pt x="1214691" y="7382232"/>
                </a:lnTo>
                <a:cubicBezTo>
                  <a:pt x="1554143" y="7309204"/>
                  <a:pt x="1674863" y="6888513"/>
                  <a:pt x="1436509" y="6609173"/>
                </a:cubicBezTo>
                <a:cubicBezTo>
                  <a:pt x="1191393" y="6321900"/>
                  <a:pt x="771941" y="6428827"/>
                  <a:pt x="634314" y="6813666"/>
                </a:cubicBezTo>
                <a:cubicBezTo>
                  <a:pt x="481304" y="7241548"/>
                  <a:pt x="812669" y="7658305"/>
                  <a:pt x="1341897" y="7703615"/>
                </a:cubicBezTo>
                <a:cubicBezTo>
                  <a:pt x="1789344" y="7741915"/>
                  <a:pt x="2182917" y="7473872"/>
                  <a:pt x="2263737" y="7075794"/>
                </a:cubicBezTo>
                <a:cubicBezTo>
                  <a:pt x="2303437" y="6880246"/>
                  <a:pt x="2284539" y="6705529"/>
                  <a:pt x="2164762" y="6160670"/>
                </a:cubicBezTo>
                <a:cubicBezTo>
                  <a:pt x="2089677" y="5819113"/>
                  <a:pt x="2091410" y="5833439"/>
                  <a:pt x="2123643" y="5820418"/>
                </a:cubicBezTo>
                <a:cubicBezTo>
                  <a:pt x="2641307" y="5611258"/>
                  <a:pt x="2901578" y="5037472"/>
                  <a:pt x="2744654" y="4451332"/>
                </a:cubicBezTo>
                <a:cubicBezTo>
                  <a:pt x="2603970" y="3925848"/>
                  <a:pt x="2146189" y="3588367"/>
                  <a:pt x="1676311" y="3663739"/>
                </a:cubicBezTo>
                <a:lnTo>
                  <a:pt x="1659918" y="3666367"/>
                </a:lnTo>
                <a:lnTo>
                  <a:pt x="1652022" y="3627649"/>
                </a:lnTo>
                <a:cubicBezTo>
                  <a:pt x="1647679" y="3606350"/>
                  <a:pt x="1616837" y="3456503"/>
                  <a:pt x="1583480" y="3294654"/>
                </a:cubicBezTo>
                <a:lnTo>
                  <a:pt x="1522834" y="3000380"/>
                </a:lnTo>
                <a:lnTo>
                  <a:pt x="1559315" y="2964756"/>
                </a:lnTo>
                <a:cubicBezTo>
                  <a:pt x="2236114" y="2303978"/>
                  <a:pt x="2432843" y="1110886"/>
                  <a:pt x="1996903" y="310929"/>
                </a:cubicBezTo>
                <a:cubicBezTo>
                  <a:pt x="1863134" y="65460"/>
                  <a:pt x="1765160" y="-25542"/>
                  <a:pt x="1668662" y="6034"/>
                </a:cubicBezTo>
                <a:moveTo>
                  <a:pt x="1854838" y="772806"/>
                </a:moveTo>
                <a:cubicBezTo>
                  <a:pt x="1971262" y="829765"/>
                  <a:pt x="1984568" y="1126260"/>
                  <a:pt x="1883222" y="1405142"/>
                </a:cubicBezTo>
                <a:cubicBezTo>
                  <a:pt x="1785086" y="1675204"/>
                  <a:pt x="1585423" y="1989110"/>
                  <a:pt x="1401905" y="2161865"/>
                </a:cubicBezTo>
                <a:cubicBezTo>
                  <a:pt x="1352584" y="2208290"/>
                  <a:pt x="1355223" y="2208766"/>
                  <a:pt x="1339916" y="2150835"/>
                </a:cubicBezTo>
                <a:cubicBezTo>
                  <a:pt x="1250696" y="1813269"/>
                  <a:pt x="1309322" y="1370404"/>
                  <a:pt x="1491478" y="1005911"/>
                </a:cubicBezTo>
                <a:cubicBezTo>
                  <a:pt x="1588614" y="811525"/>
                  <a:pt x="1738052" y="715665"/>
                  <a:pt x="1854838" y="772806"/>
                </a:cubicBezTo>
                <a:moveTo>
                  <a:pt x="1355937" y="3398420"/>
                </a:moveTo>
                <a:cubicBezTo>
                  <a:pt x="1376578" y="3505757"/>
                  <a:pt x="1399324" y="3623496"/>
                  <a:pt x="1406486" y="3660081"/>
                </a:cubicBezTo>
                <a:lnTo>
                  <a:pt x="1419498" y="3726585"/>
                </a:lnTo>
                <a:lnTo>
                  <a:pt x="1382312" y="3745282"/>
                </a:lnTo>
                <a:cubicBezTo>
                  <a:pt x="981033" y="3947041"/>
                  <a:pt x="741184" y="4439493"/>
                  <a:pt x="845273" y="4847906"/>
                </a:cubicBezTo>
                <a:cubicBezTo>
                  <a:pt x="914339" y="5118930"/>
                  <a:pt x="1117241" y="5334386"/>
                  <a:pt x="1390684" y="5427064"/>
                </a:cubicBezTo>
                <a:cubicBezTo>
                  <a:pt x="1552152" y="5481795"/>
                  <a:pt x="1625028" y="5333052"/>
                  <a:pt x="1468047" y="5269168"/>
                </a:cubicBezTo>
                <a:cubicBezTo>
                  <a:pt x="1184106" y="5153620"/>
                  <a:pt x="1087218" y="4778726"/>
                  <a:pt x="1275765" y="4525161"/>
                </a:cubicBezTo>
                <a:cubicBezTo>
                  <a:pt x="1346793" y="4429644"/>
                  <a:pt x="1530169" y="4288341"/>
                  <a:pt x="1542646" y="4319506"/>
                </a:cubicBezTo>
                <a:cubicBezTo>
                  <a:pt x="1544447" y="4324012"/>
                  <a:pt x="1593196" y="4567099"/>
                  <a:pt x="1650974" y="4859698"/>
                </a:cubicBezTo>
                <a:cubicBezTo>
                  <a:pt x="1708753" y="5152306"/>
                  <a:pt x="1768589" y="5455153"/>
                  <a:pt x="1783943" y="5532696"/>
                </a:cubicBezTo>
                <a:cubicBezTo>
                  <a:pt x="1799297" y="5610230"/>
                  <a:pt x="1811070" y="5674467"/>
                  <a:pt x="1810108" y="5675428"/>
                </a:cubicBezTo>
                <a:cubicBezTo>
                  <a:pt x="1801822" y="5683715"/>
                  <a:pt x="1593548" y="5717110"/>
                  <a:pt x="1518462" y="5722205"/>
                </a:cubicBezTo>
                <a:cubicBezTo>
                  <a:pt x="1440005" y="5727521"/>
                  <a:pt x="1268612" y="5702394"/>
                  <a:pt x="1161056" y="5669799"/>
                </a:cubicBezTo>
                <a:cubicBezTo>
                  <a:pt x="661670" y="5518456"/>
                  <a:pt x="352736" y="5047397"/>
                  <a:pt x="419525" y="4539105"/>
                </a:cubicBezTo>
                <a:cubicBezTo>
                  <a:pt x="465407" y="4189824"/>
                  <a:pt x="628532" y="3885147"/>
                  <a:pt x="961974" y="3525921"/>
                </a:cubicBezTo>
                <a:cubicBezTo>
                  <a:pt x="995883" y="3489393"/>
                  <a:pt x="1033030" y="3449198"/>
                  <a:pt x="1044536" y="3436615"/>
                </a:cubicBezTo>
                <a:cubicBezTo>
                  <a:pt x="1066225" y="3412860"/>
                  <a:pt x="1209576" y="3278129"/>
                  <a:pt x="1274527" y="3220436"/>
                </a:cubicBezTo>
                <a:cubicBezTo>
                  <a:pt x="1305445" y="3192975"/>
                  <a:pt x="1312265" y="3188756"/>
                  <a:pt x="1315046" y="3195347"/>
                </a:cubicBezTo>
                <a:cubicBezTo>
                  <a:pt x="1316885" y="3199709"/>
                  <a:pt x="1335287" y="3291092"/>
                  <a:pt x="1355937" y="3398420"/>
                </a:cubicBezTo>
                <a:moveTo>
                  <a:pt x="1841408" y="4288207"/>
                </a:moveTo>
                <a:cubicBezTo>
                  <a:pt x="2085086" y="4329860"/>
                  <a:pt x="2274233" y="4501891"/>
                  <a:pt x="2354834" y="4755152"/>
                </a:cubicBezTo>
                <a:cubicBezTo>
                  <a:pt x="2450855" y="5056904"/>
                  <a:pt x="2337127" y="5416119"/>
                  <a:pt x="2098573" y="5564538"/>
                </a:cubicBezTo>
                <a:cubicBezTo>
                  <a:pt x="2047643" y="5596218"/>
                  <a:pt x="2044509" y="5597276"/>
                  <a:pt x="2041299" y="5583788"/>
                </a:cubicBezTo>
                <a:cubicBezTo>
                  <a:pt x="2038261" y="5571063"/>
                  <a:pt x="1886242" y="4825360"/>
                  <a:pt x="1822519" y="4510616"/>
                </a:cubicBezTo>
                <a:cubicBezTo>
                  <a:pt x="1798393" y="4391458"/>
                  <a:pt x="1778657" y="4290570"/>
                  <a:pt x="1778657" y="4286436"/>
                </a:cubicBezTo>
                <a:cubicBezTo>
                  <a:pt x="1778657" y="4277101"/>
                  <a:pt x="1776009" y="4277025"/>
                  <a:pt x="1841408" y="4288207"/>
                </a:cubicBezTo>
              </a:path>
            </a:pathLst>
          </a:custGeom>
          <a:solidFill>
            <a:srgbClr val="000000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27D818-6BFB-4731-B956-1EC9972EB5E2}"/>
              </a:ext>
            </a:extLst>
          </p:cNvPr>
          <p:cNvSpPr>
            <a:spLocks noChangeAspect="1"/>
          </p:cNvSpPr>
          <p:nvPr/>
        </p:nvSpPr>
        <p:spPr>
          <a:xfrm>
            <a:off x="3342794" y="5384685"/>
            <a:ext cx="1085269" cy="1179576"/>
          </a:xfrm>
          <a:custGeom>
            <a:avLst/>
            <a:gdLst>
              <a:gd name="connsiteX0" fmla="*/ 1509369 w 3409906"/>
              <a:gd name="connsiteY0" fmla="*/ 41086 h 3706217"/>
              <a:gd name="connsiteX1" fmla="*/ 1382411 w 3409906"/>
              <a:gd name="connsiteY1" fmla="*/ 3635631 h 3706217"/>
              <a:gd name="connsiteX2" fmla="*/ 3260722 w 3409906"/>
              <a:gd name="connsiteY2" fmla="*/ 3248582 h 3706217"/>
              <a:gd name="connsiteX3" fmla="*/ 3169520 w 3409906"/>
              <a:gd name="connsiteY3" fmla="*/ 2796907 h 3706217"/>
              <a:gd name="connsiteX4" fmla="*/ 2752353 w 3409906"/>
              <a:gd name="connsiteY4" fmla="*/ 2669510 h 3706217"/>
              <a:gd name="connsiteX5" fmla="*/ 903960 w 3409906"/>
              <a:gd name="connsiteY5" fmla="*/ 1859837 h 3706217"/>
              <a:gd name="connsiteX6" fmla="*/ 2709357 w 3409906"/>
              <a:gd name="connsiteY6" fmla="*/ 1008388 h 3706217"/>
              <a:gd name="connsiteX7" fmla="*/ 2900391 w 3409906"/>
              <a:gd name="connsiteY7" fmla="*/ 1154816 h 3706217"/>
              <a:gd name="connsiteX8" fmla="*/ 3164795 w 3409906"/>
              <a:gd name="connsiteY8" fmla="*/ 913433 h 3706217"/>
              <a:gd name="connsiteX9" fmla="*/ 3257740 w 3409906"/>
              <a:gd name="connsiteY9" fmla="*/ 467006 h 3706217"/>
              <a:gd name="connsiteX10" fmla="*/ 1509369 w 3409906"/>
              <a:gd name="connsiteY10" fmla="*/ 41086 h 370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9906" h="3706217">
                <a:moveTo>
                  <a:pt x="1509369" y="41086"/>
                </a:moveTo>
                <a:cubicBezTo>
                  <a:pt x="-433026" y="448061"/>
                  <a:pt x="-527714" y="3128958"/>
                  <a:pt x="1382411" y="3635631"/>
                </a:cubicBezTo>
                <a:cubicBezTo>
                  <a:pt x="2044008" y="3811119"/>
                  <a:pt x="2821076" y="3650994"/>
                  <a:pt x="3260722" y="3248582"/>
                </a:cubicBezTo>
                <a:cubicBezTo>
                  <a:pt x="3467652" y="3059178"/>
                  <a:pt x="3471529" y="3078351"/>
                  <a:pt x="3169520" y="2796907"/>
                </a:cubicBezTo>
                <a:cubicBezTo>
                  <a:pt x="2889104" y="2535588"/>
                  <a:pt x="2883741" y="2533950"/>
                  <a:pt x="2752353" y="2669510"/>
                </a:cubicBezTo>
                <a:cubicBezTo>
                  <a:pt x="2083308" y="3359796"/>
                  <a:pt x="903960" y="2843189"/>
                  <a:pt x="903960" y="1859837"/>
                </a:cubicBezTo>
                <a:cubicBezTo>
                  <a:pt x="903960" y="870028"/>
                  <a:pt x="1909876" y="395626"/>
                  <a:pt x="2709357" y="1008388"/>
                </a:cubicBezTo>
                <a:lnTo>
                  <a:pt x="2900391" y="1154816"/>
                </a:lnTo>
                <a:lnTo>
                  <a:pt x="3164795" y="913433"/>
                </a:lnTo>
                <a:cubicBezTo>
                  <a:pt x="3478206" y="627302"/>
                  <a:pt x="3470557" y="664040"/>
                  <a:pt x="3257740" y="467006"/>
                </a:cubicBezTo>
                <a:cubicBezTo>
                  <a:pt x="2852375" y="91702"/>
                  <a:pt x="2119665" y="-86787"/>
                  <a:pt x="1509369" y="41086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6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BAE7E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689C60-B522-48F2-830E-9FA7C306A2F6}"/>
              </a:ext>
            </a:extLst>
          </p:cNvPr>
          <p:cNvSpPr>
            <a:spLocks noChangeAspect="1"/>
          </p:cNvSpPr>
          <p:nvPr/>
        </p:nvSpPr>
        <p:spPr>
          <a:xfrm>
            <a:off x="2662130" y="1647825"/>
            <a:ext cx="2448135" cy="6762750"/>
          </a:xfrm>
          <a:custGeom>
            <a:avLst/>
            <a:gdLst>
              <a:gd name="connsiteX0" fmla="*/ 1668662 w 2790047"/>
              <a:gd name="connsiteY0" fmla="*/ 6034 h 7707250"/>
              <a:gd name="connsiteX1" fmla="*/ 1244285 w 2790047"/>
              <a:gd name="connsiteY1" fmla="*/ 433097 h 7707250"/>
              <a:gd name="connsiteX2" fmla="*/ 1137234 w 2790047"/>
              <a:gd name="connsiteY2" fmla="*/ 2301283 h 7707250"/>
              <a:gd name="connsiteX3" fmla="*/ 1155846 w 2790047"/>
              <a:gd name="connsiteY3" fmla="*/ 2375025 h 7707250"/>
              <a:gd name="connsiteX4" fmla="*/ 1024372 w 2790047"/>
              <a:gd name="connsiteY4" fmla="*/ 2510366 h 7707250"/>
              <a:gd name="connsiteX5" fmla="*/ 351745 w 2790047"/>
              <a:gd name="connsiteY5" fmla="*/ 3298531 h 7707250"/>
              <a:gd name="connsiteX6" fmla="*/ 3492 w 2790047"/>
              <a:gd name="connsiteY6" fmla="*/ 4425263 h 7707250"/>
              <a:gd name="connsiteX7" fmla="*/ 1815195 w 2790047"/>
              <a:gd name="connsiteY7" fmla="*/ 5925717 h 7707250"/>
              <a:gd name="connsiteX8" fmla="*/ 1856238 w 2790047"/>
              <a:gd name="connsiteY8" fmla="*/ 5920764 h 7707250"/>
              <a:gd name="connsiteX9" fmla="*/ 1996732 w 2790047"/>
              <a:gd name="connsiteY9" fmla="*/ 6519010 h 7707250"/>
              <a:gd name="connsiteX10" fmla="*/ 1924856 w 2790047"/>
              <a:gd name="connsiteY10" fmla="*/ 7229337 h 7707250"/>
              <a:gd name="connsiteX11" fmla="*/ 1201699 w 2790047"/>
              <a:gd name="connsiteY11" fmla="*/ 7405368 h 7707250"/>
              <a:gd name="connsiteX12" fmla="*/ 1177953 w 2790047"/>
              <a:gd name="connsiteY12" fmla="*/ 7390138 h 7707250"/>
              <a:gd name="connsiteX13" fmla="*/ 1214691 w 2790047"/>
              <a:gd name="connsiteY13" fmla="*/ 7382232 h 7707250"/>
              <a:gd name="connsiteX14" fmla="*/ 1436509 w 2790047"/>
              <a:gd name="connsiteY14" fmla="*/ 6609173 h 7707250"/>
              <a:gd name="connsiteX15" fmla="*/ 634314 w 2790047"/>
              <a:gd name="connsiteY15" fmla="*/ 6813666 h 7707250"/>
              <a:gd name="connsiteX16" fmla="*/ 1341897 w 2790047"/>
              <a:gd name="connsiteY16" fmla="*/ 7703615 h 7707250"/>
              <a:gd name="connsiteX17" fmla="*/ 2263737 w 2790047"/>
              <a:gd name="connsiteY17" fmla="*/ 7075794 h 7707250"/>
              <a:gd name="connsiteX18" fmla="*/ 2164762 w 2790047"/>
              <a:gd name="connsiteY18" fmla="*/ 6160670 h 7707250"/>
              <a:gd name="connsiteX19" fmla="*/ 2123643 w 2790047"/>
              <a:gd name="connsiteY19" fmla="*/ 5820418 h 7707250"/>
              <a:gd name="connsiteX20" fmla="*/ 2744654 w 2790047"/>
              <a:gd name="connsiteY20" fmla="*/ 4451332 h 7707250"/>
              <a:gd name="connsiteX21" fmla="*/ 1676311 w 2790047"/>
              <a:gd name="connsiteY21" fmla="*/ 3663739 h 7707250"/>
              <a:gd name="connsiteX22" fmla="*/ 1659918 w 2790047"/>
              <a:gd name="connsiteY22" fmla="*/ 3666367 h 7707250"/>
              <a:gd name="connsiteX23" fmla="*/ 1652022 w 2790047"/>
              <a:gd name="connsiteY23" fmla="*/ 3627649 h 7707250"/>
              <a:gd name="connsiteX24" fmla="*/ 1583480 w 2790047"/>
              <a:gd name="connsiteY24" fmla="*/ 3294654 h 7707250"/>
              <a:gd name="connsiteX25" fmla="*/ 1522834 w 2790047"/>
              <a:gd name="connsiteY25" fmla="*/ 3000380 h 7707250"/>
              <a:gd name="connsiteX26" fmla="*/ 1559315 w 2790047"/>
              <a:gd name="connsiteY26" fmla="*/ 2964756 h 7707250"/>
              <a:gd name="connsiteX27" fmla="*/ 1996903 w 2790047"/>
              <a:gd name="connsiteY27" fmla="*/ 310929 h 7707250"/>
              <a:gd name="connsiteX28" fmla="*/ 1668662 w 2790047"/>
              <a:gd name="connsiteY28" fmla="*/ 6034 h 7707250"/>
              <a:gd name="connsiteX29" fmla="*/ 1854838 w 2790047"/>
              <a:gd name="connsiteY29" fmla="*/ 772806 h 7707250"/>
              <a:gd name="connsiteX30" fmla="*/ 1883222 w 2790047"/>
              <a:gd name="connsiteY30" fmla="*/ 1405142 h 7707250"/>
              <a:gd name="connsiteX31" fmla="*/ 1401905 w 2790047"/>
              <a:gd name="connsiteY31" fmla="*/ 2161865 h 7707250"/>
              <a:gd name="connsiteX32" fmla="*/ 1339916 w 2790047"/>
              <a:gd name="connsiteY32" fmla="*/ 2150835 h 7707250"/>
              <a:gd name="connsiteX33" fmla="*/ 1491478 w 2790047"/>
              <a:gd name="connsiteY33" fmla="*/ 1005911 h 7707250"/>
              <a:gd name="connsiteX34" fmla="*/ 1854838 w 2790047"/>
              <a:gd name="connsiteY34" fmla="*/ 772806 h 7707250"/>
              <a:gd name="connsiteX35" fmla="*/ 1355937 w 2790047"/>
              <a:gd name="connsiteY35" fmla="*/ 3398420 h 7707250"/>
              <a:gd name="connsiteX36" fmla="*/ 1406486 w 2790047"/>
              <a:gd name="connsiteY36" fmla="*/ 3660081 h 7707250"/>
              <a:gd name="connsiteX37" fmla="*/ 1419498 w 2790047"/>
              <a:gd name="connsiteY37" fmla="*/ 3726585 h 7707250"/>
              <a:gd name="connsiteX38" fmla="*/ 1382312 w 2790047"/>
              <a:gd name="connsiteY38" fmla="*/ 3745282 h 7707250"/>
              <a:gd name="connsiteX39" fmla="*/ 845273 w 2790047"/>
              <a:gd name="connsiteY39" fmla="*/ 4847906 h 7707250"/>
              <a:gd name="connsiteX40" fmla="*/ 1390684 w 2790047"/>
              <a:gd name="connsiteY40" fmla="*/ 5427064 h 7707250"/>
              <a:gd name="connsiteX41" fmla="*/ 1468047 w 2790047"/>
              <a:gd name="connsiteY41" fmla="*/ 5269168 h 7707250"/>
              <a:gd name="connsiteX42" fmla="*/ 1275765 w 2790047"/>
              <a:gd name="connsiteY42" fmla="*/ 4525161 h 7707250"/>
              <a:gd name="connsiteX43" fmla="*/ 1542646 w 2790047"/>
              <a:gd name="connsiteY43" fmla="*/ 4319506 h 7707250"/>
              <a:gd name="connsiteX44" fmla="*/ 1650974 w 2790047"/>
              <a:gd name="connsiteY44" fmla="*/ 4859698 h 7707250"/>
              <a:gd name="connsiteX45" fmla="*/ 1783943 w 2790047"/>
              <a:gd name="connsiteY45" fmla="*/ 5532696 h 7707250"/>
              <a:gd name="connsiteX46" fmla="*/ 1810108 w 2790047"/>
              <a:gd name="connsiteY46" fmla="*/ 5675428 h 7707250"/>
              <a:gd name="connsiteX47" fmla="*/ 1518462 w 2790047"/>
              <a:gd name="connsiteY47" fmla="*/ 5722205 h 7707250"/>
              <a:gd name="connsiteX48" fmla="*/ 1161056 w 2790047"/>
              <a:gd name="connsiteY48" fmla="*/ 5669799 h 7707250"/>
              <a:gd name="connsiteX49" fmla="*/ 419525 w 2790047"/>
              <a:gd name="connsiteY49" fmla="*/ 4539105 h 7707250"/>
              <a:gd name="connsiteX50" fmla="*/ 961974 w 2790047"/>
              <a:gd name="connsiteY50" fmla="*/ 3525921 h 7707250"/>
              <a:gd name="connsiteX51" fmla="*/ 1044536 w 2790047"/>
              <a:gd name="connsiteY51" fmla="*/ 3436615 h 7707250"/>
              <a:gd name="connsiteX52" fmla="*/ 1274527 w 2790047"/>
              <a:gd name="connsiteY52" fmla="*/ 3220436 h 7707250"/>
              <a:gd name="connsiteX53" fmla="*/ 1315046 w 2790047"/>
              <a:gd name="connsiteY53" fmla="*/ 3195347 h 7707250"/>
              <a:gd name="connsiteX54" fmla="*/ 1355937 w 2790047"/>
              <a:gd name="connsiteY54" fmla="*/ 3398420 h 7707250"/>
              <a:gd name="connsiteX55" fmla="*/ 1841408 w 2790047"/>
              <a:gd name="connsiteY55" fmla="*/ 4288207 h 7707250"/>
              <a:gd name="connsiteX56" fmla="*/ 2354834 w 2790047"/>
              <a:gd name="connsiteY56" fmla="*/ 4755152 h 7707250"/>
              <a:gd name="connsiteX57" fmla="*/ 2098573 w 2790047"/>
              <a:gd name="connsiteY57" fmla="*/ 5564538 h 7707250"/>
              <a:gd name="connsiteX58" fmla="*/ 2041299 w 2790047"/>
              <a:gd name="connsiteY58" fmla="*/ 5583788 h 7707250"/>
              <a:gd name="connsiteX59" fmla="*/ 1822519 w 2790047"/>
              <a:gd name="connsiteY59" fmla="*/ 4510616 h 7707250"/>
              <a:gd name="connsiteX60" fmla="*/ 1778657 w 2790047"/>
              <a:gd name="connsiteY60" fmla="*/ 4286436 h 7707250"/>
              <a:gd name="connsiteX61" fmla="*/ 1841408 w 2790047"/>
              <a:gd name="connsiteY61" fmla="*/ 4288207 h 770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790047" h="7707250">
                <a:moveTo>
                  <a:pt x="1668662" y="6034"/>
                </a:moveTo>
                <a:cubicBezTo>
                  <a:pt x="1520844" y="54392"/>
                  <a:pt x="1352851" y="223451"/>
                  <a:pt x="1244285" y="433097"/>
                </a:cubicBezTo>
                <a:cubicBezTo>
                  <a:pt x="995607" y="913338"/>
                  <a:pt x="956983" y="1587260"/>
                  <a:pt x="1137234" y="2301283"/>
                </a:cubicBezTo>
                <a:lnTo>
                  <a:pt x="1155846" y="2375025"/>
                </a:lnTo>
                <a:lnTo>
                  <a:pt x="1024372" y="2510366"/>
                </a:lnTo>
                <a:cubicBezTo>
                  <a:pt x="629942" y="2916417"/>
                  <a:pt x="522985" y="3041747"/>
                  <a:pt x="351745" y="3298531"/>
                </a:cubicBezTo>
                <a:cubicBezTo>
                  <a:pt x="105771" y="3667387"/>
                  <a:pt x="-23359" y="4085144"/>
                  <a:pt x="3492" y="4425263"/>
                </a:cubicBezTo>
                <a:cubicBezTo>
                  <a:pt x="80311" y="5398698"/>
                  <a:pt x="916397" y="6091147"/>
                  <a:pt x="1815195" y="5925717"/>
                </a:cubicBezTo>
                <a:cubicBezTo>
                  <a:pt x="1836559" y="5921783"/>
                  <a:pt x="1855038" y="5919554"/>
                  <a:pt x="1856238" y="5920764"/>
                </a:cubicBezTo>
                <a:cubicBezTo>
                  <a:pt x="1860915" y="5925441"/>
                  <a:pt x="1975929" y="6415159"/>
                  <a:pt x="1996732" y="6519010"/>
                </a:cubicBezTo>
                <a:cubicBezTo>
                  <a:pt x="2057749" y="6823496"/>
                  <a:pt x="2030688" y="7090986"/>
                  <a:pt x="1924856" y="7229337"/>
                </a:cubicBezTo>
                <a:cubicBezTo>
                  <a:pt x="1761693" y="7442630"/>
                  <a:pt x="1397800" y="7531212"/>
                  <a:pt x="1201699" y="7405368"/>
                </a:cubicBezTo>
                <a:lnTo>
                  <a:pt x="1177953" y="7390138"/>
                </a:lnTo>
                <a:lnTo>
                  <a:pt x="1214691" y="7382232"/>
                </a:lnTo>
                <a:cubicBezTo>
                  <a:pt x="1554143" y="7309204"/>
                  <a:pt x="1674863" y="6888513"/>
                  <a:pt x="1436509" y="6609173"/>
                </a:cubicBezTo>
                <a:cubicBezTo>
                  <a:pt x="1191393" y="6321900"/>
                  <a:pt x="771941" y="6428827"/>
                  <a:pt x="634314" y="6813666"/>
                </a:cubicBezTo>
                <a:cubicBezTo>
                  <a:pt x="481304" y="7241548"/>
                  <a:pt x="812669" y="7658305"/>
                  <a:pt x="1341897" y="7703615"/>
                </a:cubicBezTo>
                <a:cubicBezTo>
                  <a:pt x="1789344" y="7741915"/>
                  <a:pt x="2182917" y="7473872"/>
                  <a:pt x="2263737" y="7075794"/>
                </a:cubicBezTo>
                <a:cubicBezTo>
                  <a:pt x="2303437" y="6880246"/>
                  <a:pt x="2284539" y="6705529"/>
                  <a:pt x="2164762" y="6160670"/>
                </a:cubicBezTo>
                <a:cubicBezTo>
                  <a:pt x="2089677" y="5819113"/>
                  <a:pt x="2091410" y="5833439"/>
                  <a:pt x="2123643" y="5820418"/>
                </a:cubicBezTo>
                <a:cubicBezTo>
                  <a:pt x="2641307" y="5611258"/>
                  <a:pt x="2901578" y="5037472"/>
                  <a:pt x="2744654" y="4451332"/>
                </a:cubicBezTo>
                <a:cubicBezTo>
                  <a:pt x="2603970" y="3925848"/>
                  <a:pt x="2146189" y="3588367"/>
                  <a:pt x="1676311" y="3663739"/>
                </a:cubicBezTo>
                <a:lnTo>
                  <a:pt x="1659918" y="3666367"/>
                </a:lnTo>
                <a:lnTo>
                  <a:pt x="1652022" y="3627649"/>
                </a:lnTo>
                <a:cubicBezTo>
                  <a:pt x="1647679" y="3606350"/>
                  <a:pt x="1616837" y="3456503"/>
                  <a:pt x="1583480" y="3294654"/>
                </a:cubicBezTo>
                <a:lnTo>
                  <a:pt x="1522834" y="3000380"/>
                </a:lnTo>
                <a:lnTo>
                  <a:pt x="1559315" y="2964756"/>
                </a:lnTo>
                <a:cubicBezTo>
                  <a:pt x="2236114" y="2303978"/>
                  <a:pt x="2432843" y="1110886"/>
                  <a:pt x="1996903" y="310929"/>
                </a:cubicBezTo>
                <a:cubicBezTo>
                  <a:pt x="1863134" y="65460"/>
                  <a:pt x="1765160" y="-25542"/>
                  <a:pt x="1668662" y="6034"/>
                </a:cubicBezTo>
                <a:moveTo>
                  <a:pt x="1854838" y="772806"/>
                </a:moveTo>
                <a:cubicBezTo>
                  <a:pt x="1971262" y="829765"/>
                  <a:pt x="1984568" y="1126260"/>
                  <a:pt x="1883222" y="1405142"/>
                </a:cubicBezTo>
                <a:cubicBezTo>
                  <a:pt x="1785086" y="1675204"/>
                  <a:pt x="1585423" y="1989110"/>
                  <a:pt x="1401905" y="2161865"/>
                </a:cubicBezTo>
                <a:cubicBezTo>
                  <a:pt x="1352584" y="2208290"/>
                  <a:pt x="1355223" y="2208766"/>
                  <a:pt x="1339916" y="2150835"/>
                </a:cubicBezTo>
                <a:cubicBezTo>
                  <a:pt x="1250696" y="1813269"/>
                  <a:pt x="1309322" y="1370404"/>
                  <a:pt x="1491478" y="1005911"/>
                </a:cubicBezTo>
                <a:cubicBezTo>
                  <a:pt x="1588614" y="811525"/>
                  <a:pt x="1738052" y="715665"/>
                  <a:pt x="1854838" y="772806"/>
                </a:cubicBezTo>
                <a:moveTo>
                  <a:pt x="1355937" y="3398420"/>
                </a:moveTo>
                <a:cubicBezTo>
                  <a:pt x="1376578" y="3505757"/>
                  <a:pt x="1399324" y="3623496"/>
                  <a:pt x="1406486" y="3660081"/>
                </a:cubicBezTo>
                <a:lnTo>
                  <a:pt x="1419498" y="3726585"/>
                </a:lnTo>
                <a:lnTo>
                  <a:pt x="1382312" y="3745282"/>
                </a:lnTo>
                <a:cubicBezTo>
                  <a:pt x="981033" y="3947041"/>
                  <a:pt x="741184" y="4439493"/>
                  <a:pt x="845273" y="4847906"/>
                </a:cubicBezTo>
                <a:cubicBezTo>
                  <a:pt x="914339" y="5118930"/>
                  <a:pt x="1117241" y="5334386"/>
                  <a:pt x="1390684" y="5427064"/>
                </a:cubicBezTo>
                <a:cubicBezTo>
                  <a:pt x="1552152" y="5481795"/>
                  <a:pt x="1625028" y="5333052"/>
                  <a:pt x="1468047" y="5269168"/>
                </a:cubicBezTo>
                <a:cubicBezTo>
                  <a:pt x="1184106" y="5153620"/>
                  <a:pt x="1087218" y="4778726"/>
                  <a:pt x="1275765" y="4525161"/>
                </a:cubicBezTo>
                <a:cubicBezTo>
                  <a:pt x="1346793" y="4429644"/>
                  <a:pt x="1530169" y="4288341"/>
                  <a:pt x="1542646" y="4319506"/>
                </a:cubicBezTo>
                <a:cubicBezTo>
                  <a:pt x="1544447" y="4324012"/>
                  <a:pt x="1593196" y="4567099"/>
                  <a:pt x="1650974" y="4859698"/>
                </a:cubicBezTo>
                <a:cubicBezTo>
                  <a:pt x="1708753" y="5152306"/>
                  <a:pt x="1768589" y="5455153"/>
                  <a:pt x="1783943" y="5532696"/>
                </a:cubicBezTo>
                <a:cubicBezTo>
                  <a:pt x="1799297" y="5610230"/>
                  <a:pt x="1811070" y="5674467"/>
                  <a:pt x="1810108" y="5675428"/>
                </a:cubicBezTo>
                <a:cubicBezTo>
                  <a:pt x="1801822" y="5683715"/>
                  <a:pt x="1593548" y="5717110"/>
                  <a:pt x="1518462" y="5722205"/>
                </a:cubicBezTo>
                <a:cubicBezTo>
                  <a:pt x="1440005" y="5727521"/>
                  <a:pt x="1268612" y="5702394"/>
                  <a:pt x="1161056" y="5669799"/>
                </a:cubicBezTo>
                <a:cubicBezTo>
                  <a:pt x="661670" y="5518456"/>
                  <a:pt x="352736" y="5047397"/>
                  <a:pt x="419525" y="4539105"/>
                </a:cubicBezTo>
                <a:cubicBezTo>
                  <a:pt x="465407" y="4189824"/>
                  <a:pt x="628532" y="3885147"/>
                  <a:pt x="961974" y="3525921"/>
                </a:cubicBezTo>
                <a:cubicBezTo>
                  <a:pt x="995883" y="3489393"/>
                  <a:pt x="1033030" y="3449198"/>
                  <a:pt x="1044536" y="3436615"/>
                </a:cubicBezTo>
                <a:cubicBezTo>
                  <a:pt x="1066225" y="3412860"/>
                  <a:pt x="1209576" y="3278129"/>
                  <a:pt x="1274527" y="3220436"/>
                </a:cubicBezTo>
                <a:cubicBezTo>
                  <a:pt x="1305445" y="3192975"/>
                  <a:pt x="1312265" y="3188756"/>
                  <a:pt x="1315046" y="3195347"/>
                </a:cubicBezTo>
                <a:cubicBezTo>
                  <a:pt x="1316885" y="3199709"/>
                  <a:pt x="1335287" y="3291092"/>
                  <a:pt x="1355937" y="3398420"/>
                </a:cubicBezTo>
                <a:moveTo>
                  <a:pt x="1841408" y="4288207"/>
                </a:moveTo>
                <a:cubicBezTo>
                  <a:pt x="2085086" y="4329860"/>
                  <a:pt x="2274233" y="4501891"/>
                  <a:pt x="2354834" y="4755152"/>
                </a:cubicBezTo>
                <a:cubicBezTo>
                  <a:pt x="2450855" y="5056904"/>
                  <a:pt x="2337127" y="5416119"/>
                  <a:pt x="2098573" y="5564538"/>
                </a:cubicBezTo>
                <a:cubicBezTo>
                  <a:pt x="2047643" y="5596218"/>
                  <a:pt x="2044509" y="5597276"/>
                  <a:pt x="2041299" y="5583788"/>
                </a:cubicBezTo>
                <a:cubicBezTo>
                  <a:pt x="2038261" y="5571063"/>
                  <a:pt x="1886242" y="4825360"/>
                  <a:pt x="1822519" y="4510616"/>
                </a:cubicBezTo>
                <a:cubicBezTo>
                  <a:pt x="1798393" y="4391458"/>
                  <a:pt x="1778657" y="4290570"/>
                  <a:pt x="1778657" y="4286436"/>
                </a:cubicBezTo>
                <a:cubicBezTo>
                  <a:pt x="1778657" y="4277101"/>
                  <a:pt x="1776009" y="4277025"/>
                  <a:pt x="1841408" y="4288207"/>
                </a:cubicBezTo>
              </a:path>
            </a:pathLst>
          </a:custGeom>
          <a:solidFill>
            <a:srgbClr val="000000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642A97-FE6A-4A03-83FC-6F464A1B8A87}"/>
              </a:ext>
            </a:extLst>
          </p:cNvPr>
          <p:cNvSpPr>
            <a:spLocks noChangeAspect="1"/>
          </p:cNvSpPr>
          <p:nvPr/>
        </p:nvSpPr>
        <p:spPr>
          <a:xfrm>
            <a:off x="3291116" y="5384685"/>
            <a:ext cx="1190162" cy="1179576"/>
          </a:xfrm>
          <a:custGeom>
            <a:avLst/>
            <a:gdLst>
              <a:gd name="connsiteX0" fmla="*/ 0 w 3612463"/>
              <a:gd name="connsiteY0" fmla="*/ 1790167 h 3580333"/>
              <a:gd name="connsiteX1" fmla="*/ 0 w 3612463"/>
              <a:gd name="connsiteY1" fmla="*/ 3580333 h 3580333"/>
              <a:gd name="connsiteX2" fmla="*/ 1014232 w 3612463"/>
              <a:gd name="connsiteY2" fmla="*/ 3580333 h 3580333"/>
              <a:gd name="connsiteX3" fmla="*/ 2713520 w 3612463"/>
              <a:gd name="connsiteY3" fmla="*/ 3355401 h 3580333"/>
              <a:gd name="connsiteX4" fmla="*/ 2715368 w 3612463"/>
              <a:gd name="connsiteY4" fmla="*/ 252089 h 3580333"/>
              <a:gd name="connsiteX5" fmla="*/ 1041102 w 3612463"/>
              <a:gd name="connsiteY5" fmla="*/ 14259 h 3580333"/>
              <a:gd name="connsiteX6" fmla="*/ 0 w 3612463"/>
              <a:gd name="connsiteY6" fmla="*/ 0 h 3580333"/>
              <a:gd name="connsiteX7" fmla="*/ 0 w 3612463"/>
              <a:gd name="connsiteY7" fmla="*/ 1790167 h 3580333"/>
              <a:gd name="connsiteX8" fmla="*/ 1815484 w 3612463"/>
              <a:gd name="connsiteY8" fmla="*/ 746360 h 3580333"/>
              <a:gd name="connsiteX9" fmla="*/ 2728398 w 3612463"/>
              <a:gd name="connsiteY9" fmla="*/ 1793472 h 3580333"/>
              <a:gd name="connsiteX10" fmla="*/ 1410291 w 3612463"/>
              <a:gd name="connsiteY10" fmla="*/ 2866416 h 3580333"/>
              <a:gd name="connsiteX11" fmla="*/ 856517 w 3612463"/>
              <a:gd name="connsiteY11" fmla="*/ 2876093 h 3580333"/>
              <a:gd name="connsiteX12" fmla="*/ 856517 w 3612463"/>
              <a:gd name="connsiteY12" fmla="*/ 1795777 h 3580333"/>
              <a:gd name="connsiteX13" fmla="*/ 856517 w 3612463"/>
              <a:gd name="connsiteY13" fmla="*/ 715451 h 3580333"/>
              <a:gd name="connsiteX14" fmla="*/ 1233078 w 3612463"/>
              <a:gd name="connsiteY14" fmla="*/ 716032 h 3580333"/>
              <a:gd name="connsiteX15" fmla="*/ 1815484 w 3612463"/>
              <a:gd name="connsiteY15" fmla="*/ 746360 h 358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12463" h="3580333">
                <a:moveTo>
                  <a:pt x="0" y="1790167"/>
                </a:moveTo>
                <a:lnTo>
                  <a:pt x="0" y="3580333"/>
                </a:lnTo>
                <a:lnTo>
                  <a:pt x="1014232" y="3580333"/>
                </a:lnTo>
                <a:cubicBezTo>
                  <a:pt x="2157489" y="3580333"/>
                  <a:pt x="2290925" y="3562664"/>
                  <a:pt x="2713520" y="3355401"/>
                </a:cubicBezTo>
                <a:cubicBezTo>
                  <a:pt x="3911232" y="2767975"/>
                  <a:pt x="3912375" y="837514"/>
                  <a:pt x="2715368" y="252089"/>
                </a:cubicBezTo>
                <a:cubicBezTo>
                  <a:pt x="2288934" y="43529"/>
                  <a:pt x="2194103" y="30061"/>
                  <a:pt x="1041102" y="14259"/>
                </a:cubicBezTo>
                <a:lnTo>
                  <a:pt x="0" y="0"/>
                </a:lnTo>
                <a:lnTo>
                  <a:pt x="0" y="1790167"/>
                </a:lnTo>
                <a:moveTo>
                  <a:pt x="1815484" y="746360"/>
                </a:moveTo>
                <a:cubicBezTo>
                  <a:pt x="2404539" y="831494"/>
                  <a:pt x="2723617" y="1197474"/>
                  <a:pt x="2728398" y="1793472"/>
                </a:cubicBezTo>
                <a:cubicBezTo>
                  <a:pt x="2734466" y="2549309"/>
                  <a:pt x="2365429" y="2849709"/>
                  <a:pt x="1410291" y="2866416"/>
                </a:cubicBezTo>
                <a:lnTo>
                  <a:pt x="856517" y="2876093"/>
                </a:lnTo>
                <a:lnTo>
                  <a:pt x="856517" y="1795777"/>
                </a:lnTo>
                <a:lnTo>
                  <a:pt x="856517" y="715451"/>
                </a:lnTo>
                <a:lnTo>
                  <a:pt x="1233078" y="716032"/>
                </a:lnTo>
                <a:cubicBezTo>
                  <a:pt x="1440199" y="716356"/>
                  <a:pt x="1702270" y="730006"/>
                  <a:pt x="1815484" y="746360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5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E8FF9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689C60-B522-48F2-830E-9FA7C306A2F6}"/>
              </a:ext>
            </a:extLst>
          </p:cNvPr>
          <p:cNvSpPr>
            <a:spLocks noChangeAspect="1"/>
          </p:cNvSpPr>
          <p:nvPr/>
        </p:nvSpPr>
        <p:spPr>
          <a:xfrm>
            <a:off x="2662130" y="1647825"/>
            <a:ext cx="2448135" cy="6762750"/>
          </a:xfrm>
          <a:custGeom>
            <a:avLst/>
            <a:gdLst>
              <a:gd name="connsiteX0" fmla="*/ 1668662 w 2790047"/>
              <a:gd name="connsiteY0" fmla="*/ 6034 h 7707250"/>
              <a:gd name="connsiteX1" fmla="*/ 1244285 w 2790047"/>
              <a:gd name="connsiteY1" fmla="*/ 433097 h 7707250"/>
              <a:gd name="connsiteX2" fmla="*/ 1137234 w 2790047"/>
              <a:gd name="connsiteY2" fmla="*/ 2301283 h 7707250"/>
              <a:gd name="connsiteX3" fmla="*/ 1155846 w 2790047"/>
              <a:gd name="connsiteY3" fmla="*/ 2375025 h 7707250"/>
              <a:gd name="connsiteX4" fmla="*/ 1024372 w 2790047"/>
              <a:gd name="connsiteY4" fmla="*/ 2510366 h 7707250"/>
              <a:gd name="connsiteX5" fmla="*/ 351745 w 2790047"/>
              <a:gd name="connsiteY5" fmla="*/ 3298531 h 7707250"/>
              <a:gd name="connsiteX6" fmla="*/ 3492 w 2790047"/>
              <a:gd name="connsiteY6" fmla="*/ 4425263 h 7707250"/>
              <a:gd name="connsiteX7" fmla="*/ 1815195 w 2790047"/>
              <a:gd name="connsiteY7" fmla="*/ 5925717 h 7707250"/>
              <a:gd name="connsiteX8" fmla="*/ 1856238 w 2790047"/>
              <a:gd name="connsiteY8" fmla="*/ 5920764 h 7707250"/>
              <a:gd name="connsiteX9" fmla="*/ 1996732 w 2790047"/>
              <a:gd name="connsiteY9" fmla="*/ 6519010 h 7707250"/>
              <a:gd name="connsiteX10" fmla="*/ 1924856 w 2790047"/>
              <a:gd name="connsiteY10" fmla="*/ 7229337 h 7707250"/>
              <a:gd name="connsiteX11" fmla="*/ 1201699 w 2790047"/>
              <a:gd name="connsiteY11" fmla="*/ 7405368 h 7707250"/>
              <a:gd name="connsiteX12" fmla="*/ 1177953 w 2790047"/>
              <a:gd name="connsiteY12" fmla="*/ 7390138 h 7707250"/>
              <a:gd name="connsiteX13" fmla="*/ 1214691 w 2790047"/>
              <a:gd name="connsiteY13" fmla="*/ 7382232 h 7707250"/>
              <a:gd name="connsiteX14" fmla="*/ 1436509 w 2790047"/>
              <a:gd name="connsiteY14" fmla="*/ 6609173 h 7707250"/>
              <a:gd name="connsiteX15" fmla="*/ 634314 w 2790047"/>
              <a:gd name="connsiteY15" fmla="*/ 6813666 h 7707250"/>
              <a:gd name="connsiteX16" fmla="*/ 1341897 w 2790047"/>
              <a:gd name="connsiteY16" fmla="*/ 7703615 h 7707250"/>
              <a:gd name="connsiteX17" fmla="*/ 2263737 w 2790047"/>
              <a:gd name="connsiteY17" fmla="*/ 7075794 h 7707250"/>
              <a:gd name="connsiteX18" fmla="*/ 2164762 w 2790047"/>
              <a:gd name="connsiteY18" fmla="*/ 6160670 h 7707250"/>
              <a:gd name="connsiteX19" fmla="*/ 2123643 w 2790047"/>
              <a:gd name="connsiteY19" fmla="*/ 5820418 h 7707250"/>
              <a:gd name="connsiteX20" fmla="*/ 2744654 w 2790047"/>
              <a:gd name="connsiteY20" fmla="*/ 4451332 h 7707250"/>
              <a:gd name="connsiteX21" fmla="*/ 1676311 w 2790047"/>
              <a:gd name="connsiteY21" fmla="*/ 3663739 h 7707250"/>
              <a:gd name="connsiteX22" fmla="*/ 1659918 w 2790047"/>
              <a:gd name="connsiteY22" fmla="*/ 3666367 h 7707250"/>
              <a:gd name="connsiteX23" fmla="*/ 1652022 w 2790047"/>
              <a:gd name="connsiteY23" fmla="*/ 3627649 h 7707250"/>
              <a:gd name="connsiteX24" fmla="*/ 1583480 w 2790047"/>
              <a:gd name="connsiteY24" fmla="*/ 3294654 h 7707250"/>
              <a:gd name="connsiteX25" fmla="*/ 1522834 w 2790047"/>
              <a:gd name="connsiteY25" fmla="*/ 3000380 h 7707250"/>
              <a:gd name="connsiteX26" fmla="*/ 1559315 w 2790047"/>
              <a:gd name="connsiteY26" fmla="*/ 2964756 h 7707250"/>
              <a:gd name="connsiteX27" fmla="*/ 1996903 w 2790047"/>
              <a:gd name="connsiteY27" fmla="*/ 310929 h 7707250"/>
              <a:gd name="connsiteX28" fmla="*/ 1668662 w 2790047"/>
              <a:gd name="connsiteY28" fmla="*/ 6034 h 7707250"/>
              <a:gd name="connsiteX29" fmla="*/ 1854838 w 2790047"/>
              <a:gd name="connsiteY29" fmla="*/ 772806 h 7707250"/>
              <a:gd name="connsiteX30" fmla="*/ 1883222 w 2790047"/>
              <a:gd name="connsiteY30" fmla="*/ 1405142 h 7707250"/>
              <a:gd name="connsiteX31" fmla="*/ 1401905 w 2790047"/>
              <a:gd name="connsiteY31" fmla="*/ 2161865 h 7707250"/>
              <a:gd name="connsiteX32" fmla="*/ 1339916 w 2790047"/>
              <a:gd name="connsiteY32" fmla="*/ 2150835 h 7707250"/>
              <a:gd name="connsiteX33" fmla="*/ 1491478 w 2790047"/>
              <a:gd name="connsiteY33" fmla="*/ 1005911 h 7707250"/>
              <a:gd name="connsiteX34" fmla="*/ 1854838 w 2790047"/>
              <a:gd name="connsiteY34" fmla="*/ 772806 h 7707250"/>
              <a:gd name="connsiteX35" fmla="*/ 1355937 w 2790047"/>
              <a:gd name="connsiteY35" fmla="*/ 3398420 h 7707250"/>
              <a:gd name="connsiteX36" fmla="*/ 1406486 w 2790047"/>
              <a:gd name="connsiteY36" fmla="*/ 3660081 h 7707250"/>
              <a:gd name="connsiteX37" fmla="*/ 1419498 w 2790047"/>
              <a:gd name="connsiteY37" fmla="*/ 3726585 h 7707250"/>
              <a:gd name="connsiteX38" fmla="*/ 1382312 w 2790047"/>
              <a:gd name="connsiteY38" fmla="*/ 3745282 h 7707250"/>
              <a:gd name="connsiteX39" fmla="*/ 845273 w 2790047"/>
              <a:gd name="connsiteY39" fmla="*/ 4847906 h 7707250"/>
              <a:gd name="connsiteX40" fmla="*/ 1390684 w 2790047"/>
              <a:gd name="connsiteY40" fmla="*/ 5427064 h 7707250"/>
              <a:gd name="connsiteX41" fmla="*/ 1468047 w 2790047"/>
              <a:gd name="connsiteY41" fmla="*/ 5269168 h 7707250"/>
              <a:gd name="connsiteX42" fmla="*/ 1275765 w 2790047"/>
              <a:gd name="connsiteY42" fmla="*/ 4525161 h 7707250"/>
              <a:gd name="connsiteX43" fmla="*/ 1542646 w 2790047"/>
              <a:gd name="connsiteY43" fmla="*/ 4319506 h 7707250"/>
              <a:gd name="connsiteX44" fmla="*/ 1650974 w 2790047"/>
              <a:gd name="connsiteY44" fmla="*/ 4859698 h 7707250"/>
              <a:gd name="connsiteX45" fmla="*/ 1783943 w 2790047"/>
              <a:gd name="connsiteY45" fmla="*/ 5532696 h 7707250"/>
              <a:gd name="connsiteX46" fmla="*/ 1810108 w 2790047"/>
              <a:gd name="connsiteY46" fmla="*/ 5675428 h 7707250"/>
              <a:gd name="connsiteX47" fmla="*/ 1518462 w 2790047"/>
              <a:gd name="connsiteY47" fmla="*/ 5722205 h 7707250"/>
              <a:gd name="connsiteX48" fmla="*/ 1161056 w 2790047"/>
              <a:gd name="connsiteY48" fmla="*/ 5669799 h 7707250"/>
              <a:gd name="connsiteX49" fmla="*/ 419525 w 2790047"/>
              <a:gd name="connsiteY49" fmla="*/ 4539105 h 7707250"/>
              <a:gd name="connsiteX50" fmla="*/ 961974 w 2790047"/>
              <a:gd name="connsiteY50" fmla="*/ 3525921 h 7707250"/>
              <a:gd name="connsiteX51" fmla="*/ 1044536 w 2790047"/>
              <a:gd name="connsiteY51" fmla="*/ 3436615 h 7707250"/>
              <a:gd name="connsiteX52" fmla="*/ 1274527 w 2790047"/>
              <a:gd name="connsiteY52" fmla="*/ 3220436 h 7707250"/>
              <a:gd name="connsiteX53" fmla="*/ 1315046 w 2790047"/>
              <a:gd name="connsiteY53" fmla="*/ 3195347 h 7707250"/>
              <a:gd name="connsiteX54" fmla="*/ 1355937 w 2790047"/>
              <a:gd name="connsiteY54" fmla="*/ 3398420 h 7707250"/>
              <a:gd name="connsiteX55" fmla="*/ 1841408 w 2790047"/>
              <a:gd name="connsiteY55" fmla="*/ 4288207 h 7707250"/>
              <a:gd name="connsiteX56" fmla="*/ 2354834 w 2790047"/>
              <a:gd name="connsiteY56" fmla="*/ 4755152 h 7707250"/>
              <a:gd name="connsiteX57" fmla="*/ 2098573 w 2790047"/>
              <a:gd name="connsiteY57" fmla="*/ 5564538 h 7707250"/>
              <a:gd name="connsiteX58" fmla="*/ 2041299 w 2790047"/>
              <a:gd name="connsiteY58" fmla="*/ 5583788 h 7707250"/>
              <a:gd name="connsiteX59" fmla="*/ 1822519 w 2790047"/>
              <a:gd name="connsiteY59" fmla="*/ 4510616 h 7707250"/>
              <a:gd name="connsiteX60" fmla="*/ 1778657 w 2790047"/>
              <a:gd name="connsiteY60" fmla="*/ 4286436 h 7707250"/>
              <a:gd name="connsiteX61" fmla="*/ 1841408 w 2790047"/>
              <a:gd name="connsiteY61" fmla="*/ 4288207 h 770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790047" h="7707250">
                <a:moveTo>
                  <a:pt x="1668662" y="6034"/>
                </a:moveTo>
                <a:cubicBezTo>
                  <a:pt x="1520844" y="54392"/>
                  <a:pt x="1352851" y="223451"/>
                  <a:pt x="1244285" y="433097"/>
                </a:cubicBezTo>
                <a:cubicBezTo>
                  <a:pt x="995607" y="913338"/>
                  <a:pt x="956983" y="1587260"/>
                  <a:pt x="1137234" y="2301283"/>
                </a:cubicBezTo>
                <a:lnTo>
                  <a:pt x="1155846" y="2375025"/>
                </a:lnTo>
                <a:lnTo>
                  <a:pt x="1024372" y="2510366"/>
                </a:lnTo>
                <a:cubicBezTo>
                  <a:pt x="629942" y="2916417"/>
                  <a:pt x="522985" y="3041747"/>
                  <a:pt x="351745" y="3298531"/>
                </a:cubicBezTo>
                <a:cubicBezTo>
                  <a:pt x="105771" y="3667387"/>
                  <a:pt x="-23359" y="4085144"/>
                  <a:pt x="3492" y="4425263"/>
                </a:cubicBezTo>
                <a:cubicBezTo>
                  <a:pt x="80311" y="5398698"/>
                  <a:pt x="916397" y="6091147"/>
                  <a:pt x="1815195" y="5925717"/>
                </a:cubicBezTo>
                <a:cubicBezTo>
                  <a:pt x="1836559" y="5921783"/>
                  <a:pt x="1855038" y="5919554"/>
                  <a:pt x="1856238" y="5920764"/>
                </a:cubicBezTo>
                <a:cubicBezTo>
                  <a:pt x="1860915" y="5925441"/>
                  <a:pt x="1975929" y="6415159"/>
                  <a:pt x="1996732" y="6519010"/>
                </a:cubicBezTo>
                <a:cubicBezTo>
                  <a:pt x="2057749" y="6823496"/>
                  <a:pt x="2030688" y="7090986"/>
                  <a:pt x="1924856" y="7229337"/>
                </a:cubicBezTo>
                <a:cubicBezTo>
                  <a:pt x="1761693" y="7442630"/>
                  <a:pt x="1397800" y="7531212"/>
                  <a:pt x="1201699" y="7405368"/>
                </a:cubicBezTo>
                <a:lnTo>
                  <a:pt x="1177953" y="7390138"/>
                </a:lnTo>
                <a:lnTo>
                  <a:pt x="1214691" y="7382232"/>
                </a:lnTo>
                <a:cubicBezTo>
                  <a:pt x="1554143" y="7309204"/>
                  <a:pt x="1674863" y="6888513"/>
                  <a:pt x="1436509" y="6609173"/>
                </a:cubicBezTo>
                <a:cubicBezTo>
                  <a:pt x="1191393" y="6321900"/>
                  <a:pt x="771941" y="6428827"/>
                  <a:pt x="634314" y="6813666"/>
                </a:cubicBezTo>
                <a:cubicBezTo>
                  <a:pt x="481304" y="7241548"/>
                  <a:pt x="812669" y="7658305"/>
                  <a:pt x="1341897" y="7703615"/>
                </a:cubicBezTo>
                <a:cubicBezTo>
                  <a:pt x="1789344" y="7741915"/>
                  <a:pt x="2182917" y="7473872"/>
                  <a:pt x="2263737" y="7075794"/>
                </a:cubicBezTo>
                <a:cubicBezTo>
                  <a:pt x="2303437" y="6880246"/>
                  <a:pt x="2284539" y="6705529"/>
                  <a:pt x="2164762" y="6160670"/>
                </a:cubicBezTo>
                <a:cubicBezTo>
                  <a:pt x="2089677" y="5819113"/>
                  <a:pt x="2091410" y="5833439"/>
                  <a:pt x="2123643" y="5820418"/>
                </a:cubicBezTo>
                <a:cubicBezTo>
                  <a:pt x="2641307" y="5611258"/>
                  <a:pt x="2901578" y="5037472"/>
                  <a:pt x="2744654" y="4451332"/>
                </a:cubicBezTo>
                <a:cubicBezTo>
                  <a:pt x="2603970" y="3925848"/>
                  <a:pt x="2146189" y="3588367"/>
                  <a:pt x="1676311" y="3663739"/>
                </a:cubicBezTo>
                <a:lnTo>
                  <a:pt x="1659918" y="3666367"/>
                </a:lnTo>
                <a:lnTo>
                  <a:pt x="1652022" y="3627649"/>
                </a:lnTo>
                <a:cubicBezTo>
                  <a:pt x="1647679" y="3606350"/>
                  <a:pt x="1616837" y="3456503"/>
                  <a:pt x="1583480" y="3294654"/>
                </a:cubicBezTo>
                <a:lnTo>
                  <a:pt x="1522834" y="3000380"/>
                </a:lnTo>
                <a:lnTo>
                  <a:pt x="1559315" y="2964756"/>
                </a:lnTo>
                <a:cubicBezTo>
                  <a:pt x="2236114" y="2303978"/>
                  <a:pt x="2432843" y="1110886"/>
                  <a:pt x="1996903" y="310929"/>
                </a:cubicBezTo>
                <a:cubicBezTo>
                  <a:pt x="1863134" y="65460"/>
                  <a:pt x="1765160" y="-25542"/>
                  <a:pt x="1668662" y="6034"/>
                </a:cubicBezTo>
                <a:moveTo>
                  <a:pt x="1854838" y="772806"/>
                </a:moveTo>
                <a:cubicBezTo>
                  <a:pt x="1971262" y="829765"/>
                  <a:pt x="1984568" y="1126260"/>
                  <a:pt x="1883222" y="1405142"/>
                </a:cubicBezTo>
                <a:cubicBezTo>
                  <a:pt x="1785086" y="1675204"/>
                  <a:pt x="1585423" y="1989110"/>
                  <a:pt x="1401905" y="2161865"/>
                </a:cubicBezTo>
                <a:cubicBezTo>
                  <a:pt x="1352584" y="2208290"/>
                  <a:pt x="1355223" y="2208766"/>
                  <a:pt x="1339916" y="2150835"/>
                </a:cubicBezTo>
                <a:cubicBezTo>
                  <a:pt x="1250696" y="1813269"/>
                  <a:pt x="1309322" y="1370404"/>
                  <a:pt x="1491478" y="1005911"/>
                </a:cubicBezTo>
                <a:cubicBezTo>
                  <a:pt x="1588614" y="811525"/>
                  <a:pt x="1738052" y="715665"/>
                  <a:pt x="1854838" y="772806"/>
                </a:cubicBezTo>
                <a:moveTo>
                  <a:pt x="1355937" y="3398420"/>
                </a:moveTo>
                <a:cubicBezTo>
                  <a:pt x="1376578" y="3505757"/>
                  <a:pt x="1399324" y="3623496"/>
                  <a:pt x="1406486" y="3660081"/>
                </a:cubicBezTo>
                <a:lnTo>
                  <a:pt x="1419498" y="3726585"/>
                </a:lnTo>
                <a:lnTo>
                  <a:pt x="1382312" y="3745282"/>
                </a:lnTo>
                <a:cubicBezTo>
                  <a:pt x="981033" y="3947041"/>
                  <a:pt x="741184" y="4439493"/>
                  <a:pt x="845273" y="4847906"/>
                </a:cubicBezTo>
                <a:cubicBezTo>
                  <a:pt x="914339" y="5118930"/>
                  <a:pt x="1117241" y="5334386"/>
                  <a:pt x="1390684" y="5427064"/>
                </a:cubicBezTo>
                <a:cubicBezTo>
                  <a:pt x="1552152" y="5481795"/>
                  <a:pt x="1625028" y="5333052"/>
                  <a:pt x="1468047" y="5269168"/>
                </a:cubicBezTo>
                <a:cubicBezTo>
                  <a:pt x="1184106" y="5153620"/>
                  <a:pt x="1087218" y="4778726"/>
                  <a:pt x="1275765" y="4525161"/>
                </a:cubicBezTo>
                <a:cubicBezTo>
                  <a:pt x="1346793" y="4429644"/>
                  <a:pt x="1530169" y="4288341"/>
                  <a:pt x="1542646" y="4319506"/>
                </a:cubicBezTo>
                <a:cubicBezTo>
                  <a:pt x="1544447" y="4324012"/>
                  <a:pt x="1593196" y="4567099"/>
                  <a:pt x="1650974" y="4859698"/>
                </a:cubicBezTo>
                <a:cubicBezTo>
                  <a:pt x="1708753" y="5152306"/>
                  <a:pt x="1768589" y="5455153"/>
                  <a:pt x="1783943" y="5532696"/>
                </a:cubicBezTo>
                <a:cubicBezTo>
                  <a:pt x="1799297" y="5610230"/>
                  <a:pt x="1811070" y="5674467"/>
                  <a:pt x="1810108" y="5675428"/>
                </a:cubicBezTo>
                <a:cubicBezTo>
                  <a:pt x="1801822" y="5683715"/>
                  <a:pt x="1593548" y="5717110"/>
                  <a:pt x="1518462" y="5722205"/>
                </a:cubicBezTo>
                <a:cubicBezTo>
                  <a:pt x="1440005" y="5727521"/>
                  <a:pt x="1268612" y="5702394"/>
                  <a:pt x="1161056" y="5669799"/>
                </a:cubicBezTo>
                <a:cubicBezTo>
                  <a:pt x="661670" y="5518456"/>
                  <a:pt x="352736" y="5047397"/>
                  <a:pt x="419525" y="4539105"/>
                </a:cubicBezTo>
                <a:cubicBezTo>
                  <a:pt x="465407" y="4189824"/>
                  <a:pt x="628532" y="3885147"/>
                  <a:pt x="961974" y="3525921"/>
                </a:cubicBezTo>
                <a:cubicBezTo>
                  <a:pt x="995883" y="3489393"/>
                  <a:pt x="1033030" y="3449198"/>
                  <a:pt x="1044536" y="3436615"/>
                </a:cubicBezTo>
                <a:cubicBezTo>
                  <a:pt x="1066225" y="3412860"/>
                  <a:pt x="1209576" y="3278129"/>
                  <a:pt x="1274527" y="3220436"/>
                </a:cubicBezTo>
                <a:cubicBezTo>
                  <a:pt x="1305445" y="3192975"/>
                  <a:pt x="1312265" y="3188756"/>
                  <a:pt x="1315046" y="3195347"/>
                </a:cubicBezTo>
                <a:cubicBezTo>
                  <a:pt x="1316885" y="3199709"/>
                  <a:pt x="1335287" y="3291092"/>
                  <a:pt x="1355937" y="3398420"/>
                </a:cubicBezTo>
                <a:moveTo>
                  <a:pt x="1841408" y="4288207"/>
                </a:moveTo>
                <a:cubicBezTo>
                  <a:pt x="2085086" y="4329860"/>
                  <a:pt x="2274233" y="4501891"/>
                  <a:pt x="2354834" y="4755152"/>
                </a:cubicBezTo>
                <a:cubicBezTo>
                  <a:pt x="2450855" y="5056904"/>
                  <a:pt x="2337127" y="5416119"/>
                  <a:pt x="2098573" y="5564538"/>
                </a:cubicBezTo>
                <a:cubicBezTo>
                  <a:pt x="2047643" y="5596218"/>
                  <a:pt x="2044509" y="5597276"/>
                  <a:pt x="2041299" y="5583788"/>
                </a:cubicBezTo>
                <a:cubicBezTo>
                  <a:pt x="2038261" y="5571063"/>
                  <a:pt x="1886242" y="4825360"/>
                  <a:pt x="1822519" y="4510616"/>
                </a:cubicBezTo>
                <a:cubicBezTo>
                  <a:pt x="1798393" y="4391458"/>
                  <a:pt x="1778657" y="4290570"/>
                  <a:pt x="1778657" y="4286436"/>
                </a:cubicBezTo>
                <a:cubicBezTo>
                  <a:pt x="1778657" y="4277101"/>
                  <a:pt x="1776009" y="4277025"/>
                  <a:pt x="1841408" y="4288207"/>
                </a:cubicBezTo>
              </a:path>
            </a:pathLst>
          </a:custGeom>
          <a:solidFill>
            <a:srgbClr val="000000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70297E-1854-4164-B0AE-B840D02BDB19}"/>
              </a:ext>
            </a:extLst>
          </p:cNvPr>
          <p:cNvSpPr>
            <a:spLocks noChangeAspect="1"/>
          </p:cNvSpPr>
          <p:nvPr/>
        </p:nvSpPr>
        <p:spPr>
          <a:xfrm>
            <a:off x="3423141" y="5384685"/>
            <a:ext cx="926111" cy="1179576"/>
          </a:xfrm>
          <a:custGeom>
            <a:avLst/>
            <a:gdLst>
              <a:gd name="connsiteX0" fmla="*/ 0 w 3480282"/>
              <a:gd name="connsiteY0" fmla="*/ 2216391 h 4432792"/>
              <a:gd name="connsiteX1" fmla="*/ 0 w 3480282"/>
              <a:gd name="connsiteY1" fmla="*/ 4432792 h 4432792"/>
              <a:gd name="connsiteX2" fmla="*/ 1740141 w 3480282"/>
              <a:gd name="connsiteY2" fmla="*/ 4432792 h 4432792"/>
              <a:gd name="connsiteX3" fmla="*/ 3480283 w 3480282"/>
              <a:gd name="connsiteY3" fmla="*/ 4432792 h 4432792"/>
              <a:gd name="connsiteX4" fmla="*/ 3480283 w 3480282"/>
              <a:gd name="connsiteY4" fmla="*/ 4011492 h 4432792"/>
              <a:gd name="connsiteX5" fmla="*/ 3480283 w 3480282"/>
              <a:gd name="connsiteY5" fmla="*/ 3590192 h 4432792"/>
              <a:gd name="connsiteX6" fmla="*/ 2289658 w 3480282"/>
              <a:gd name="connsiteY6" fmla="*/ 3590192 h 4432792"/>
              <a:gd name="connsiteX7" fmla="*/ 1099033 w 3480282"/>
              <a:gd name="connsiteY7" fmla="*/ 3590192 h 4432792"/>
              <a:gd name="connsiteX8" fmla="*/ 1099033 w 3480282"/>
              <a:gd name="connsiteY8" fmla="*/ 3095625 h 4432792"/>
              <a:gd name="connsiteX9" fmla="*/ 1099033 w 3480282"/>
              <a:gd name="connsiteY9" fmla="*/ 2601059 h 4432792"/>
              <a:gd name="connsiteX10" fmla="*/ 2124809 w 3480282"/>
              <a:gd name="connsiteY10" fmla="*/ 2601059 h 4432792"/>
              <a:gd name="connsiteX11" fmla="*/ 3150575 w 3480282"/>
              <a:gd name="connsiteY11" fmla="*/ 2601059 h 4432792"/>
              <a:gd name="connsiteX12" fmla="*/ 3150575 w 3480282"/>
              <a:gd name="connsiteY12" fmla="*/ 2198075 h 4432792"/>
              <a:gd name="connsiteX13" fmla="*/ 3150575 w 3480282"/>
              <a:gd name="connsiteY13" fmla="*/ 1795101 h 4432792"/>
              <a:gd name="connsiteX14" fmla="*/ 2124809 w 3480282"/>
              <a:gd name="connsiteY14" fmla="*/ 1795101 h 4432792"/>
              <a:gd name="connsiteX15" fmla="*/ 1099033 w 3480282"/>
              <a:gd name="connsiteY15" fmla="*/ 1795101 h 4432792"/>
              <a:gd name="connsiteX16" fmla="*/ 1099033 w 3480282"/>
              <a:gd name="connsiteY16" fmla="*/ 1337167 h 4432792"/>
              <a:gd name="connsiteX17" fmla="*/ 1099033 w 3480282"/>
              <a:gd name="connsiteY17" fmla="*/ 879234 h 4432792"/>
              <a:gd name="connsiteX18" fmla="*/ 2253025 w 3480282"/>
              <a:gd name="connsiteY18" fmla="*/ 879234 h 4432792"/>
              <a:gd name="connsiteX19" fmla="*/ 3407016 w 3480282"/>
              <a:gd name="connsiteY19" fmla="*/ 879234 h 4432792"/>
              <a:gd name="connsiteX20" fmla="*/ 3407016 w 3480282"/>
              <a:gd name="connsiteY20" fmla="*/ 439617 h 4432792"/>
              <a:gd name="connsiteX21" fmla="*/ 3407016 w 3480282"/>
              <a:gd name="connsiteY21" fmla="*/ 0 h 4432792"/>
              <a:gd name="connsiteX22" fmla="*/ 1703508 w 3480282"/>
              <a:gd name="connsiteY22" fmla="*/ 0 h 4432792"/>
              <a:gd name="connsiteX23" fmla="*/ 0 w 3480282"/>
              <a:gd name="connsiteY23" fmla="*/ 0 h 4432792"/>
              <a:gd name="connsiteX24" fmla="*/ 0 w 3480282"/>
              <a:gd name="connsiteY24" fmla="*/ 2216391 h 4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0282" h="4432792">
                <a:moveTo>
                  <a:pt x="0" y="2216391"/>
                </a:moveTo>
                <a:lnTo>
                  <a:pt x="0" y="4432792"/>
                </a:lnTo>
                <a:lnTo>
                  <a:pt x="1740141" y="4432792"/>
                </a:lnTo>
                <a:lnTo>
                  <a:pt x="3480283" y="4432792"/>
                </a:lnTo>
                <a:lnTo>
                  <a:pt x="3480283" y="4011492"/>
                </a:lnTo>
                <a:lnTo>
                  <a:pt x="3480283" y="3590192"/>
                </a:lnTo>
                <a:lnTo>
                  <a:pt x="2289658" y="3590192"/>
                </a:lnTo>
                <a:lnTo>
                  <a:pt x="1099033" y="3590192"/>
                </a:lnTo>
                <a:lnTo>
                  <a:pt x="1099033" y="3095625"/>
                </a:lnTo>
                <a:lnTo>
                  <a:pt x="1099033" y="2601059"/>
                </a:lnTo>
                <a:lnTo>
                  <a:pt x="2124809" y="2601059"/>
                </a:lnTo>
                <a:lnTo>
                  <a:pt x="3150575" y="2601059"/>
                </a:lnTo>
                <a:lnTo>
                  <a:pt x="3150575" y="2198075"/>
                </a:lnTo>
                <a:lnTo>
                  <a:pt x="3150575" y="1795101"/>
                </a:lnTo>
                <a:lnTo>
                  <a:pt x="2124809" y="1795101"/>
                </a:lnTo>
                <a:lnTo>
                  <a:pt x="1099033" y="1795101"/>
                </a:lnTo>
                <a:lnTo>
                  <a:pt x="1099033" y="1337167"/>
                </a:lnTo>
                <a:lnTo>
                  <a:pt x="1099033" y="879234"/>
                </a:lnTo>
                <a:lnTo>
                  <a:pt x="2253025" y="879234"/>
                </a:lnTo>
                <a:lnTo>
                  <a:pt x="3407016" y="879234"/>
                </a:lnTo>
                <a:lnTo>
                  <a:pt x="3407016" y="439617"/>
                </a:lnTo>
                <a:lnTo>
                  <a:pt x="3407016" y="0"/>
                </a:lnTo>
                <a:lnTo>
                  <a:pt x="1703508" y="0"/>
                </a:lnTo>
                <a:lnTo>
                  <a:pt x="0" y="0"/>
                </a:lnTo>
                <a:lnTo>
                  <a:pt x="0" y="2216391"/>
                </a:ln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4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B4F7C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689C60-B522-48F2-830E-9FA7C306A2F6}"/>
              </a:ext>
            </a:extLst>
          </p:cNvPr>
          <p:cNvSpPr>
            <a:spLocks noChangeAspect="1"/>
          </p:cNvSpPr>
          <p:nvPr/>
        </p:nvSpPr>
        <p:spPr>
          <a:xfrm>
            <a:off x="2662130" y="1647825"/>
            <a:ext cx="2448135" cy="6762750"/>
          </a:xfrm>
          <a:custGeom>
            <a:avLst/>
            <a:gdLst>
              <a:gd name="connsiteX0" fmla="*/ 1668662 w 2790047"/>
              <a:gd name="connsiteY0" fmla="*/ 6034 h 7707250"/>
              <a:gd name="connsiteX1" fmla="*/ 1244285 w 2790047"/>
              <a:gd name="connsiteY1" fmla="*/ 433097 h 7707250"/>
              <a:gd name="connsiteX2" fmla="*/ 1137234 w 2790047"/>
              <a:gd name="connsiteY2" fmla="*/ 2301283 h 7707250"/>
              <a:gd name="connsiteX3" fmla="*/ 1155846 w 2790047"/>
              <a:gd name="connsiteY3" fmla="*/ 2375025 h 7707250"/>
              <a:gd name="connsiteX4" fmla="*/ 1024372 w 2790047"/>
              <a:gd name="connsiteY4" fmla="*/ 2510366 h 7707250"/>
              <a:gd name="connsiteX5" fmla="*/ 351745 w 2790047"/>
              <a:gd name="connsiteY5" fmla="*/ 3298531 h 7707250"/>
              <a:gd name="connsiteX6" fmla="*/ 3492 w 2790047"/>
              <a:gd name="connsiteY6" fmla="*/ 4425263 h 7707250"/>
              <a:gd name="connsiteX7" fmla="*/ 1815195 w 2790047"/>
              <a:gd name="connsiteY7" fmla="*/ 5925717 h 7707250"/>
              <a:gd name="connsiteX8" fmla="*/ 1856238 w 2790047"/>
              <a:gd name="connsiteY8" fmla="*/ 5920764 h 7707250"/>
              <a:gd name="connsiteX9" fmla="*/ 1996732 w 2790047"/>
              <a:gd name="connsiteY9" fmla="*/ 6519010 h 7707250"/>
              <a:gd name="connsiteX10" fmla="*/ 1924856 w 2790047"/>
              <a:gd name="connsiteY10" fmla="*/ 7229337 h 7707250"/>
              <a:gd name="connsiteX11" fmla="*/ 1201699 w 2790047"/>
              <a:gd name="connsiteY11" fmla="*/ 7405368 h 7707250"/>
              <a:gd name="connsiteX12" fmla="*/ 1177953 w 2790047"/>
              <a:gd name="connsiteY12" fmla="*/ 7390138 h 7707250"/>
              <a:gd name="connsiteX13" fmla="*/ 1214691 w 2790047"/>
              <a:gd name="connsiteY13" fmla="*/ 7382232 h 7707250"/>
              <a:gd name="connsiteX14" fmla="*/ 1436509 w 2790047"/>
              <a:gd name="connsiteY14" fmla="*/ 6609173 h 7707250"/>
              <a:gd name="connsiteX15" fmla="*/ 634314 w 2790047"/>
              <a:gd name="connsiteY15" fmla="*/ 6813666 h 7707250"/>
              <a:gd name="connsiteX16" fmla="*/ 1341897 w 2790047"/>
              <a:gd name="connsiteY16" fmla="*/ 7703615 h 7707250"/>
              <a:gd name="connsiteX17" fmla="*/ 2263737 w 2790047"/>
              <a:gd name="connsiteY17" fmla="*/ 7075794 h 7707250"/>
              <a:gd name="connsiteX18" fmla="*/ 2164762 w 2790047"/>
              <a:gd name="connsiteY18" fmla="*/ 6160670 h 7707250"/>
              <a:gd name="connsiteX19" fmla="*/ 2123643 w 2790047"/>
              <a:gd name="connsiteY19" fmla="*/ 5820418 h 7707250"/>
              <a:gd name="connsiteX20" fmla="*/ 2744654 w 2790047"/>
              <a:gd name="connsiteY20" fmla="*/ 4451332 h 7707250"/>
              <a:gd name="connsiteX21" fmla="*/ 1676311 w 2790047"/>
              <a:gd name="connsiteY21" fmla="*/ 3663739 h 7707250"/>
              <a:gd name="connsiteX22" fmla="*/ 1659918 w 2790047"/>
              <a:gd name="connsiteY22" fmla="*/ 3666367 h 7707250"/>
              <a:gd name="connsiteX23" fmla="*/ 1652022 w 2790047"/>
              <a:gd name="connsiteY23" fmla="*/ 3627649 h 7707250"/>
              <a:gd name="connsiteX24" fmla="*/ 1583480 w 2790047"/>
              <a:gd name="connsiteY24" fmla="*/ 3294654 h 7707250"/>
              <a:gd name="connsiteX25" fmla="*/ 1522834 w 2790047"/>
              <a:gd name="connsiteY25" fmla="*/ 3000380 h 7707250"/>
              <a:gd name="connsiteX26" fmla="*/ 1559315 w 2790047"/>
              <a:gd name="connsiteY26" fmla="*/ 2964756 h 7707250"/>
              <a:gd name="connsiteX27" fmla="*/ 1996903 w 2790047"/>
              <a:gd name="connsiteY27" fmla="*/ 310929 h 7707250"/>
              <a:gd name="connsiteX28" fmla="*/ 1668662 w 2790047"/>
              <a:gd name="connsiteY28" fmla="*/ 6034 h 7707250"/>
              <a:gd name="connsiteX29" fmla="*/ 1854838 w 2790047"/>
              <a:gd name="connsiteY29" fmla="*/ 772806 h 7707250"/>
              <a:gd name="connsiteX30" fmla="*/ 1883222 w 2790047"/>
              <a:gd name="connsiteY30" fmla="*/ 1405142 h 7707250"/>
              <a:gd name="connsiteX31" fmla="*/ 1401905 w 2790047"/>
              <a:gd name="connsiteY31" fmla="*/ 2161865 h 7707250"/>
              <a:gd name="connsiteX32" fmla="*/ 1339916 w 2790047"/>
              <a:gd name="connsiteY32" fmla="*/ 2150835 h 7707250"/>
              <a:gd name="connsiteX33" fmla="*/ 1491478 w 2790047"/>
              <a:gd name="connsiteY33" fmla="*/ 1005911 h 7707250"/>
              <a:gd name="connsiteX34" fmla="*/ 1854838 w 2790047"/>
              <a:gd name="connsiteY34" fmla="*/ 772806 h 7707250"/>
              <a:gd name="connsiteX35" fmla="*/ 1355937 w 2790047"/>
              <a:gd name="connsiteY35" fmla="*/ 3398420 h 7707250"/>
              <a:gd name="connsiteX36" fmla="*/ 1406486 w 2790047"/>
              <a:gd name="connsiteY36" fmla="*/ 3660081 h 7707250"/>
              <a:gd name="connsiteX37" fmla="*/ 1419498 w 2790047"/>
              <a:gd name="connsiteY37" fmla="*/ 3726585 h 7707250"/>
              <a:gd name="connsiteX38" fmla="*/ 1382312 w 2790047"/>
              <a:gd name="connsiteY38" fmla="*/ 3745282 h 7707250"/>
              <a:gd name="connsiteX39" fmla="*/ 845273 w 2790047"/>
              <a:gd name="connsiteY39" fmla="*/ 4847906 h 7707250"/>
              <a:gd name="connsiteX40" fmla="*/ 1390684 w 2790047"/>
              <a:gd name="connsiteY40" fmla="*/ 5427064 h 7707250"/>
              <a:gd name="connsiteX41" fmla="*/ 1468047 w 2790047"/>
              <a:gd name="connsiteY41" fmla="*/ 5269168 h 7707250"/>
              <a:gd name="connsiteX42" fmla="*/ 1275765 w 2790047"/>
              <a:gd name="connsiteY42" fmla="*/ 4525161 h 7707250"/>
              <a:gd name="connsiteX43" fmla="*/ 1542646 w 2790047"/>
              <a:gd name="connsiteY43" fmla="*/ 4319506 h 7707250"/>
              <a:gd name="connsiteX44" fmla="*/ 1650974 w 2790047"/>
              <a:gd name="connsiteY44" fmla="*/ 4859698 h 7707250"/>
              <a:gd name="connsiteX45" fmla="*/ 1783943 w 2790047"/>
              <a:gd name="connsiteY45" fmla="*/ 5532696 h 7707250"/>
              <a:gd name="connsiteX46" fmla="*/ 1810108 w 2790047"/>
              <a:gd name="connsiteY46" fmla="*/ 5675428 h 7707250"/>
              <a:gd name="connsiteX47" fmla="*/ 1518462 w 2790047"/>
              <a:gd name="connsiteY47" fmla="*/ 5722205 h 7707250"/>
              <a:gd name="connsiteX48" fmla="*/ 1161056 w 2790047"/>
              <a:gd name="connsiteY48" fmla="*/ 5669799 h 7707250"/>
              <a:gd name="connsiteX49" fmla="*/ 419525 w 2790047"/>
              <a:gd name="connsiteY49" fmla="*/ 4539105 h 7707250"/>
              <a:gd name="connsiteX50" fmla="*/ 961974 w 2790047"/>
              <a:gd name="connsiteY50" fmla="*/ 3525921 h 7707250"/>
              <a:gd name="connsiteX51" fmla="*/ 1044536 w 2790047"/>
              <a:gd name="connsiteY51" fmla="*/ 3436615 h 7707250"/>
              <a:gd name="connsiteX52" fmla="*/ 1274527 w 2790047"/>
              <a:gd name="connsiteY52" fmla="*/ 3220436 h 7707250"/>
              <a:gd name="connsiteX53" fmla="*/ 1315046 w 2790047"/>
              <a:gd name="connsiteY53" fmla="*/ 3195347 h 7707250"/>
              <a:gd name="connsiteX54" fmla="*/ 1355937 w 2790047"/>
              <a:gd name="connsiteY54" fmla="*/ 3398420 h 7707250"/>
              <a:gd name="connsiteX55" fmla="*/ 1841408 w 2790047"/>
              <a:gd name="connsiteY55" fmla="*/ 4288207 h 7707250"/>
              <a:gd name="connsiteX56" fmla="*/ 2354834 w 2790047"/>
              <a:gd name="connsiteY56" fmla="*/ 4755152 h 7707250"/>
              <a:gd name="connsiteX57" fmla="*/ 2098573 w 2790047"/>
              <a:gd name="connsiteY57" fmla="*/ 5564538 h 7707250"/>
              <a:gd name="connsiteX58" fmla="*/ 2041299 w 2790047"/>
              <a:gd name="connsiteY58" fmla="*/ 5583788 h 7707250"/>
              <a:gd name="connsiteX59" fmla="*/ 1822519 w 2790047"/>
              <a:gd name="connsiteY59" fmla="*/ 4510616 h 7707250"/>
              <a:gd name="connsiteX60" fmla="*/ 1778657 w 2790047"/>
              <a:gd name="connsiteY60" fmla="*/ 4286436 h 7707250"/>
              <a:gd name="connsiteX61" fmla="*/ 1841408 w 2790047"/>
              <a:gd name="connsiteY61" fmla="*/ 4288207 h 770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790047" h="7707250">
                <a:moveTo>
                  <a:pt x="1668662" y="6034"/>
                </a:moveTo>
                <a:cubicBezTo>
                  <a:pt x="1520844" y="54392"/>
                  <a:pt x="1352851" y="223451"/>
                  <a:pt x="1244285" y="433097"/>
                </a:cubicBezTo>
                <a:cubicBezTo>
                  <a:pt x="995607" y="913338"/>
                  <a:pt x="956983" y="1587260"/>
                  <a:pt x="1137234" y="2301283"/>
                </a:cubicBezTo>
                <a:lnTo>
                  <a:pt x="1155846" y="2375025"/>
                </a:lnTo>
                <a:lnTo>
                  <a:pt x="1024372" y="2510366"/>
                </a:lnTo>
                <a:cubicBezTo>
                  <a:pt x="629942" y="2916417"/>
                  <a:pt x="522985" y="3041747"/>
                  <a:pt x="351745" y="3298531"/>
                </a:cubicBezTo>
                <a:cubicBezTo>
                  <a:pt x="105771" y="3667387"/>
                  <a:pt x="-23359" y="4085144"/>
                  <a:pt x="3492" y="4425263"/>
                </a:cubicBezTo>
                <a:cubicBezTo>
                  <a:pt x="80311" y="5398698"/>
                  <a:pt x="916397" y="6091147"/>
                  <a:pt x="1815195" y="5925717"/>
                </a:cubicBezTo>
                <a:cubicBezTo>
                  <a:pt x="1836559" y="5921783"/>
                  <a:pt x="1855038" y="5919554"/>
                  <a:pt x="1856238" y="5920764"/>
                </a:cubicBezTo>
                <a:cubicBezTo>
                  <a:pt x="1860915" y="5925441"/>
                  <a:pt x="1975929" y="6415159"/>
                  <a:pt x="1996732" y="6519010"/>
                </a:cubicBezTo>
                <a:cubicBezTo>
                  <a:pt x="2057749" y="6823496"/>
                  <a:pt x="2030688" y="7090986"/>
                  <a:pt x="1924856" y="7229337"/>
                </a:cubicBezTo>
                <a:cubicBezTo>
                  <a:pt x="1761693" y="7442630"/>
                  <a:pt x="1397800" y="7531212"/>
                  <a:pt x="1201699" y="7405368"/>
                </a:cubicBezTo>
                <a:lnTo>
                  <a:pt x="1177953" y="7390138"/>
                </a:lnTo>
                <a:lnTo>
                  <a:pt x="1214691" y="7382232"/>
                </a:lnTo>
                <a:cubicBezTo>
                  <a:pt x="1554143" y="7309204"/>
                  <a:pt x="1674863" y="6888513"/>
                  <a:pt x="1436509" y="6609173"/>
                </a:cubicBezTo>
                <a:cubicBezTo>
                  <a:pt x="1191393" y="6321900"/>
                  <a:pt x="771941" y="6428827"/>
                  <a:pt x="634314" y="6813666"/>
                </a:cubicBezTo>
                <a:cubicBezTo>
                  <a:pt x="481304" y="7241548"/>
                  <a:pt x="812669" y="7658305"/>
                  <a:pt x="1341897" y="7703615"/>
                </a:cubicBezTo>
                <a:cubicBezTo>
                  <a:pt x="1789344" y="7741915"/>
                  <a:pt x="2182917" y="7473872"/>
                  <a:pt x="2263737" y="7075794"/>
                </a:cubicBezTo>
                <a:cubicBezTo>
                  <a:pt x="2303437" y="6880246"/>
                  <a:pt x="2284539" y="6705529"/>
                  <a:pt x="2164762" y="6160670"/>
                </a:cubicBezTo>
                <a:cubicBezTo>
                  <a:pt x="2089677" y="5819113"/>
                  <a:pt x="2091410" y="5833439"/>
                  <a:pt x="2123643" y="5820418"/>
                </a:cubicBezTo>
                <a:cubicBezTo>
                  <a:pt x="2641307" y="5611258"/>
                  <a:pt x="2901578" y="5037472"/>
                  <a:pt x="2744654" y="4451332"/>
                </a:cubicBezTo>
                <a:cubicBezTo>
                  <a:pt x="2603970" y="3925848"/>
                  <a:pt x="2146189" y="3588367"/>
                  <a:pt x="1676311" y="3663739"/>
                </a:cubicBezTo>
                <a:lnTo>
                  <a:pt x="1659918" y="3666367"/>
                </a:lnTo>
                <a:lnTo>
                  <a:pt x="1652022" y="3627649"/>
                </a:lnTo>
                <a:cubicBezTo>
                  <a:pt x="1647679" y="3606350"/>
                  <a:pt x="1616837" y="3456503"/>
                  <a:pt x="1583480" y="3294654"/>
                </a:cubicBezTo>
                <a:lnTo>
                  <a:pt x="1522834" y="3000380"/>
                </a:lnTo>
                <a:lnTo>
                  <a:pt x="1559315" y="2964756"/>
                </a:lnTo>
                <a:cubicBezTo>
                  <a:pt x="2236114" y="2303978"/>
                  <a:pt x="2432843" y="1110886"/>
                  <a:pt x="1996903" y="310929"/>
                </a:cubicBezTo>
                <a:cubicBezTo>
                  <a:pt x="1863134" y="65460"/>
                  <a:pt x="1765160" y="-25542"/>
                  <a:pt x="1668662" y="6034"/>
                </a:cubicBezTo>
                <a:moveTo>
                  <a:pt x="1854838" y="772806"/>
                </a:moveTo>
                <a:cubicBezTo>
                  <a:pt x="1971262" y="829765"/>
                  <a:pt x="1984568" y="1126260"/>
                  <a:pt x="1883222" y="1405142"/>
                </a:cubicBezTo>
                <a:cubicBezTo>
                  <a:pt x="1785086" y="1675204"/>
                  <a:pt x="1585423" y="1989110"/>
                  <a:pt x="1401905" y="2161865"/>
                </a:cubicBezTo>
                <a:cubicBezTo>
                  <a:pt x="1352584" y="2208290"/>
                  <a:pt x="1355223" y="2208766"/>
                  <a:pt x="1339916" y="2150835"/>
                </a:cubicBezTo>
                <a:cubicBezTo>
                  <a:pt x="1250696" y="1813269"/>
                  <a:pt x="1309322" y="1370404"/>
                  <a:pt x="1491478" y="1005911"/>
                </a:cubicBezTo>
                <a:cubicBezTo>
                  <a:pt x="1588614" y="811525"/>
                  <a:pt x="1738052" y="715665"/>
                  <a:pt x="1854838" y="772806"/>
                </a:cubicBezTo>
                <a:moveTo>
                  <a:pt x="1355937" y="3398420"/>
                </a:moveTo>
                <a:cubicBezTo>
                  <a:pt x="1376578" y="3505757"/>
                  <a:pt x="1399324" y="3623496"/>
                  <a:pt x="1406486" y="3660081"/>
                </a:cubicBezTo>
                <a:lnTo>
                  <a:pt x="1419498" y="3726585"/>
                </a:lnTo>
                <a:lnTo>
                  <a:pt x="1382312" y="3745282"/>
                </a:lnTo>
                <a:cubicBezTo>
                  <a:pt x="981033" y="3947041"/>
                  <a:pt x="741184" y="4439493"/>
                  <a:pt x="845273" y="4847906"/>
                </a:cubicBezTo>
                <a:cubicBezTo>
                  <a:pt x="914339" y="5118930"/>
                  <a:pt x="1117241" y="5334386"/>
                  <a:pt x="1390684" y="5427064"/>
                </a:cubicBezTo>
                <a:cubicBezTo>
                  <a:pt x="1552152" y="5481795"/>
                  <a:pt x="1625028" y="5333052"/>
                  <a:pt x="1468047" y="5269168"/>
                </a:cubicBezTo>
                <a:cubicBezTo>
                  <a:pt x="1184106" y="5153620"/>
                  <a:pt x="1087218" y="4778726"/>
                  <a:pt x="1275765" y="4525161"/>
                </a:cubicBezTo>
                <a:cubicBezTo>
                  <a:pt x="1346793" y="4429644"/>
                  <a:pt x="1530169" y="4288341"/>
                  <a:pt x="1542646" y="4319506"/>
                </a:cubicBezTo>
                <a:cubicBezTo>
                  <a:pt x="1544447" y="4324012"/>
                  <a:pt x="1593196" y="4567099"/>
                  <a:pt x="1650974" y="4859698"/>
                </a:cubicBezTo>
                <a:cubicBezTo>
                  <a:pt x="1708753" y="5152306"/>
                  <a:pt x="1768589" y="5455153"/>
                  <a:pt x="1783943" y="5532696"/>
                </a:cubicBezTo>
                <a:cubicBezTo>
                  <a:pt x="1799297" y="5610230"/>
                  <a:pt x="1811070" y="5674467"/>
                  <a:pt x="1810108" y="5675428"/>
                </a:cubicBezTo>
                <a:cubicBezTo>
                  <a:pt x="1801822" y="5683715"/>
                  <a:pt x="1593548" y="5717110"/>
                  <a:pt x="1518462" y="5722205"/>
                </a:cubicBezTo>
                <a:cubicBezTo>
                  <a:pt x="1440005" y="5727521"/>
                  <a:pt x="1268612" y="5702394"/>
                  <a:pt x="1161056" y="5669799"/>
                </a:cubicBezTo>
                <a:cubicBezTo>
                  <a:pt x="661670" y="5518456"/>
                  <a:pt x="352736" y="5047397"/>
                  <a:pt x="419525" y="4539105"/>
                </a:cubicBezTo>
                <a:cubicBezTo>
                  <a:pt x="465407" y="4189824"/>
                  <a:pt x="628532" y="3885147"/>
                  <a:pt x="961974" y="3525921"/>
                </a:cubicBezTo>
                <a:cubicBezTo>
                  <a:pt x="995883" y="3489393"/>
                  <a:pt x="1033030" y="3449198"/>
                  <a:pt x="1044536" y="3436615"/>
                </a:cubicBezTo>
                <a:cubicBezTo>
                  <a:pt x="1066225" y="3412860"/>
                  <a:pt x="1209576" y="3278129"/>
                  <a:pt x="1274527" y="3220436"/>
                </a:cubicBezTo>
                <a:cubicBezTo>
                  <a:pt x="1305445" y="3192975"/>
                  <a:pt x="1312265" y="3188756"/>
                  <a:pt x="1315046" y="3195347"/>
                </a:cubicBezTo>
                <a:cubicBezTo>
                  <a:pt x="1316885" y="3199709"/>
                  <a:pt x="1335287" y="3291092"/>
                  <a:pt x="1355937" y="3398420"/>
                </a:cubicBezTo>
                <a:moveTo>
                  <a:pt x="1841408" y="4288207"/>
                </a:moveTo>
                <a:cubicBezTo>
                  <a:pt x="2085086" y="4329860"/>
                  <a:pt x="2274233" y="4501891"/>
                  <a:pt x="2354834" y="4755152"/>
                </a:cubicBezTo>
                <a:cubicBezTo>
                  <a:pt x="2450855" y="5056904"/>
                  <a:pt x="2337127" y="5416119"/>
                  <a:pt x="2098573" y="5564538"/>
                </a:cubicBezTo>
                <a:cubicBezTo>
                  <a:pt x="2047643" y="5596218"/>
                  <a:pt x="2044509" y="5597276"/>
                  <a:pt x="2041299" y="5583788"/>
                </a:cubicBezTo>
                <a:cubicBezTo>
                  <a:pt x="2038261" y="5571063"/>
                  <a:pt x="1886242" y="4825360"/>
                  <a:pt x="1822519" y="4510616"/>
                </a:cubicBezTo>
                <a:cubicBezTo>
                  <a:pt x="1798393" y="4391458"/>
                  <a:pt x="1778657" y="4290570"/>
                  <a:pt x="1778657" y="4286436"/>
                </a:cubicBezTo>
                <a:cubicBezTo>
                  <a:pt x="1778657" y="4277101"/>
                  <a:pt x="1776009" y="4277025"/>
                  <a:pt x="1841408" y="4288207"/>
                </a:cubicBezTo>
              </a:path>
            </a:pathLst>
          </a:custGeom>
          <a:solidFill>
            <a:srgbClr val="000000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7DF7464-4C95-4AC6-9772-71B8B2549DCC}"/>
              </a:ext>
            </a:extLst>
          </p:cNvPr>
          <p:cNvSpPr>
            <a:spLocks noChangeAspect="1"/>
          </p:cNvSpPr>
          <p:nvPr/>
        </p:nvSpPr>
        <p:spPr>
          <a:xfrm>
            <a:off x="3432889" y="5384685"/>
            <a:ext cx="906615" cy="1179576"/>
          </a:xfrm>
          <a:custGeom>
            <a:avLst/>
            <a:gdLst>
              <a:gd name="connsiteX0" fmla="*/ 0 w 3407016"/>
              <a:gd name="connsiteY0" fmla="*/ 2216391 h 4432792"/>
              <a:gd name="connsiteX1" fmla="*/ 0 w 3407016"/>
              <a:gd name="connsiteY1" fmla="*/ 4432792 h 4432792"/>
              <a:gd name="connsiteX2" fmla="*/ 549516 w 3407016"/>
              <a:gd name="connsiteY2" fmla="*/ 4432792 h 4432792"/>
              <a:gd name="connsiteX3" fmla="*/ 1099033 w 3407016"/>
              <a:gd name="connsiteY3" fmla="*/ 4432792 h 4432792"/>
              <a:gd name="connsiteX4" fmla="*/ 1099033 w 3407016"/>
              <a:gd name="connsiteY4" fmla="*/ 3645141 h 4432792"/>
              <a:gd name="connsiteX5" fmla="*/ 1099033 w 3407016"/>
              <a:gd name="connsiteY5" fmla="*/ 2857500 h 4432792"/>
              <a:gd name="connsiteX6" fmla="*/ 2124809 w 3407016"/>
              <a:gd name="connsiteY6" fmla="*/ 2857500 h 4432792"/>
              <a:gd name="connsiteX7" fmla="*/ 3150575 w 3407016"/>
              <a:gd name="connsiteY7" fmla="*/ 2857500 h 4432792"/>
              <a:gd name="connsiteX8" fmla="*/ 3150575 w 3407016"/>
              <a:gd name="connsiteY8" fmla="*/ 2417883 h 4432792"/>
              <a:gd name="connsiteX9" fmla="*/ 3150575 w 3407016"/>
              <a:gd name="connsiteY9" fmla="*/ 1978266 h 4432792"/>
              <a:gd name="connsiteX10" fmla="*/ 2124809 w 3407016"/>
              <a:gd name="connsiteY10" fmla="*/ 1978266 h 4432792"/>
              <a:gd name="connsiteX11" fmla="*/ 1099033 w 3407016"/>
              <a:gd name="connsiteY11" fmla="*/ 1978266 h 4432792"/>
              <a:gd name="connsiteX12" fmla="*/ 1099033 w 3407016"/>
              <a:gd name="connsiteY12" fmla="*/ 1428750 h 4432792"/>
              <a:gd name="connsiteX13" fmla="*/ 1099033 w 3407016"/>
              <a:gd name="connsiteY13" fmla="*/ 879234 h 4432792"/>
              <a:gd name="connsiteX14" fmla="*/ 2253025 w 3407016"/>
              <a:gd name="connsiteY14" fmla="*/ 879234 h 4432792"/>
              <a:gd name="connsiteX15" fmla="*/ 3407016 w 3407016"/>
              <a:gd name="connsiteY15" fmla="*/ 879234 h 4432792"/>
              <a:gd name="connsiteX16" fmla="*/ 3407016 w 3407016"/>
              <a:gd name="connsiteY16" fmla="*/ 439617 h 4432792"/>
              <a:gd name="connsiteX17" fmla="*/ 3407016 w 3407016"/>
              <a:gd name="connsiteY17" fmla="*/ 0 h 4432792"/>
              <a:gd name="connsiteX18" fmla="*/ 1703508 w 3407016"/>
              <a:gd name="connsiteY18" fmla="*/ 0 h 4432792"/>
              <a:gd name="connsiteX19" fmla="*/ 0 w 3407016"/>
              <a:gd name="connsiteY19" fmla="*/ 0 h 4432792"/>
              <a:gd name="connsiteX20" fmla="*/ 0 w 3407016"/>
              <a:gd name="connsiteY20" fmla="*/ 2216391 h 4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7016" h="4432792">
                <a:moveTo>
                  <a:pt x="0" y="2216391"/>
                </a:moveTo>
                <a:lnTo>
                  <a:pt x="0" y="4432792"/>
                </a:lnTo>
                <a:lnTo>
                  <a:pt x="549516" y="4432792"/>
                </a:lnTo>
                <a:lnTo>
                  <a:pt x="1099033" y="4432792"/>
                </a:lnTo>
                <a:lnTo>
                  <a:pt x="1099033" y="3645141"/>
                </a:lnTo>
                <a:lnTo>
                  <a:pt x="1099033" y="2857500"/>
                </a:lnTo>
                <a:lnTo>
                  <a:pt x="2124809" y="2857500"/>
                </a:lnTo>
                <a:lnTo>
                  <a:pt x="3150575" y="2857500"/>
                </a:lnTo>
                <a:lnTo>
                  <a:pt x="3150575" y="2417883"/>
                </a:lnTo>
                <a:lnTo>
                  <a:pt x="3150575" y="1978266"/>
                </a:lnTo>
                <a:lnTo>
                  <a:pt x="2124809" y="1978266"/>
                </a:lnTo>
                <a:lnTo>
                  <a:pt x="1099033" y="1978266"/>
                </a:lnTo>
                <a:lnTo>
                  <a:pt x="1099033" y="1428750"/>
                </a:lnTo>
                <a:lnTo>
                  <a:pt x="1099033" y="879234"/>
                </a:lnTo>
                <a:lnTo>
                  <a:pt x="2253025" y="879234"/>
                </a:lnTo>
                <a:lnTo>
                  <a:pt x="3407016" y="879234"/>
                </a:lnTo>
                <a:lnTo>
                  <a:pt x="3407016" y="439617"/>
                </a:lnTo>
                <a:lnTo>
                  <a:pt x="3407016" y="0"/>
                </a:lnTo>
                <a:lnTo>
                  <a:pt x="1703508" y="0"/>
                </a:lnTo>
                <a:lnTo>
                  <a:pt x="0" y="0"/>
                </a:lnTo>
                <a:lnTo>
                  <a:pt x="0" y="2216391"/>
                </a:ln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4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749FA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689C60-B522-48F2-830E-9FA7C306A2F6}"/>
              </a:ext>
            </a:extLst>
          </p:cNvPr>
          <p:cNvSpPr>
            <a:spLocks noChangeAspect="1"/>
          </p:cNvSpPr>
          <p:nvPr/>
        </p:nvSpPr>
        <p:spPr>
          <a:xfrm>
            <a:off x="2662130" y="1647825"/>
            <a:ext cx="2448135" cy="6762750"/>
          </a:xfrm>
          <a:custGeom>
            <a:avLst/>
            <a:gdLst>
              <a:gd name="connsiteX0" fmla="*/ 1668662 w 2790047"/>
              <a:gd name="connsiteY0" fmla="*/ 6034 h 7707250"/>
              <a:gd name="connsiteX1" fmla="*/ 1244285 w 2790047"/>
              <a:gd name="connsiteY1" fmla="*/ 433097 h 7707250"/>
              <a:gd name="connsiteX2" fmla="*/ 1137234 w 2790047"/>
              <a:gd name="connsiteY2" fmla="*/ 2301283 h 7707250"/>
              <a:gd name="connsiteX3" fmla="*/ 1155846 w 2790047"/>
              <a:gd name="connsiteY3" fmla="*/ 2375025 h 7707250"/>
              <a:gd name="connsiteX4" fmla="*/ 1024372 w 2790047"/>
              <a:gd name="connsiteY4" fmla="*/ 2510366 h 7707250"/>
              <a:gd name="connsiteX5" fmla="*/ 351745 w 2790047"/>
              <a:gd name="connsiteY5" fmla="*/ 3298531 h 7707250"/>
              <a:gd name="connsiteX6" fmla="*/ 3492 w 2790047"/>
              <a:gd name="connsiteY6" fmla="*/ 4425263 h 7707250"/>
              <a:gd name="connsiteX7" fmla="*/ 1815195 w 2790047"/>
              <a:gd name="connsiteY7" fmla="*/ 5925717 h 7707250"/>
              <a:gd name="connsiteX8" fmla="*/ 1856238 w 2790047"/>
              <a:gd name="connsiteY8" fmla="*/ 5920764 h 7707250"/>
              <a:gd name="connsiteX9" fmla="*/ 1996732 w 2790047"/>
              <a:gd name="connsiteY9" fmla="*/ 6519010 h 7707250"/>
              <a:gd name="connsiteX10" fmla="*/ 1924856 w 2790047"/>
              <a:gd name="connsiteY10" fmla="*/ 7229337 h 7707250"/>
              <a:gd name="connsiteX11" fmla="*/ 1201699 w 2790047"/>
              <a:gd name="connsiteY11" fmla="*/ 7405368 h 7707250"/>
              <a:gd name="connsiteX12" fmla="*/ 1177953 w 2790047"/>
              <a:gd name="connsiteY12" fmla="*/ 7390138 h 7707250"/>
              <a:gd name="connsiteX13" fmla="*/ 1214691 w 2790047"/>
              <a:gd name="connsiteY13" fmla="*/ 7382232 h 7707250"/>
              <a:gd name="connsiteX14" fmla="*/ 1436509 w 2790047"/>
              <a:gd name="connsiteY14" fmla="*/ 6609173 h 7707250"/>
              <a:gd name="connsiteX15" fmla="*/ 634314 w 2790047"/>
              <a:gd name="connsiteY15" fmla="*/ 6813666 h 7707250"/>
              <a:gd name="connsiteX16" fmla="*/ 1341897 w 2790047"/>
              <a:gd name="connsiteY16" fmla="*/ 7703615 h 7707250"/>
              <a:gd name="connsiteX17" fmla="*/ 2263737 w 2790047"/>
              <a:gd name="connsiteY17" fmla="*/ 7075794 h 7707250"/>
              <a:gd name="connsiteX18" fmla="*/ 2164762 w 2790047"/>
              <a:gd name="connsiteY18" fmla="*/ 6160670 h 7707250"/>
              <a:gd name="connsiteX19" fmla="*/ 2123643 w 2790047"/>
              <a:gd name="connsiteY19" fmla="*/ 5820418 h 7707250"/>
              <a:gd name="connsiteX20" fmla="*/ 2744654 w 2790047"/>
              <a:gd name="connsiteY20" fmla="*/ 4451332 h 7707250"/>
              <a:gd name="connsiteX21" fmla="*/ 1676311 w 2790047"/>
              <a:gd name="connsiteY21" fmla="*/ 3663739 h 7707250"/>
              <a:gd name="connsiteX22" fmla="*/ 1659918 w 2790047"/>
              <a:gd name="connsiteY22" fmla="*/ 3666367 h 7707250"/>
              <a:gd name="connsiteX23" fmla="*/ 1652022 w 2790047"/>
              <a:gd name="connsiteY23" fmla="*/ 3627649 h 7707250"/>
              <a:gd name="connsiteX24" fmla="*/ 1583480 w 2790047"/>
              <a:gd name="connsiteY24" fmla="*/ 3294654 h 7707250"/>
              <a:gd name="connsiteX25" fmla="*/ 1522834 w 2790047"/>
              <a:gd name="connsiteY25" fmla="*/ 3000380 h 7707250"/>
              <a:gd name="connsiteX26" fmla="*/ 1559315 w 2790047"/>
              <a:gd name="connsiteY26" fmla="*/ 2964756 h 7707250"/>
              <a:gd name="connsiteX27" fmla="*/ 1996903 w 2790047"/>
              <a:gd name="connsiteY27" fmla="*/ 310929 h 7707250"/>
              <a:gd name="connsiteX28" fmla="*/ 1668662 w 2790047"/>
              <a:gd name="connsiteY28" fmla="*/ 6034 h 7707250"/>
              <a:gd name="connsiteX29" fmla="*/ 1854838 w 2790047"/>
              <a:gd name="connsiteY29" fmla="*/ 772806 h 7707250"/>
              <a:gd name="connsiteX30" fmla="*/ 1883222 w 2790047"/>
              <a:gd name="connsiteY30" fmla="*/ 1405142 h 7707250"/>
              <a:gd name="connsiteX31" fmla="*/ 1401905 w 2790047"/>
              <a:gd name="connsiteY31" fmla="*/ 2161865 h 7707250"/>
              <a:gd name="connsiteX32" fmla="*/ 1339916 w 2790047"/>
              <a:gd name="connsiteY32" fmla="*/ 2150835 h 7707250"/>
              <a:gd name="connsiteX33" fmla="*/ 1491478 w 2790047"/>
              <a:gd name="connsiteY33" fmla="*/ 1005911 h 7707250"/>
              <a:gd name="connsiteX34" fmla="*/ 1854838 w 2790047"/>
              <a:gd name="connsiteY34" fmla="*/ 772806 h 7707250"/>
              <a:gd name="connsiteX35" fmla="*/ 1355937 w 2790047"/>
              <a:gd name="connsiteY35" fmla="*/ 3398420 h 7707250"/>
              <a:gd name="connsiteX36" fmla="*/ 1406486 w 2790047"/>
              <a:gd name="connsiteY36" fmla="*/ 3660081 h 7707250"/>
              <a:gd name="connsiteX37" fmla="*/ 1419498 w 2790047"/>
              <a:gd name="connsiteY37" fmla="*/ 3726585 h 7707250"/>
              <a:gd name="connsiteX38" fmla="*/ 1382312 w 2790047"/>
              <a:gd name="connsiteY38" fmla="*/ 3745282 h 7707250"/>
              <a:gd name="connsiteX39" fmla="*/ 845273 w 2790047"/>
              <a:gd name="connsiteY39" fmla="*/ 4847906 h 7707250"/>
              <a:gd name="connsiteX40" fmla="*/ 1390684 w 2790047"/>
              <a:gd name="connsiteY40" fmla="*/ 5427064 h 7707250"/>
              <a:gd name="connsiteX41" fmla="*/ 1468047 w 2790047"/>
              <a:gd name="connsiteY41" fmla="*/ 5269168 h 7707250"/>
              <a:gd name="connsiteX42" fmla="*/ 1275765 w 2790047"/>
              <a:gd name="connsiteY42" fmla="*/ 4525161 h 7707250"/>
              <a:gd name="connsiteX43" fmla="*/ 1542646 w 2790047"/>
              <a:gd name="connsiteY43" fmla="*/ 4319506 h 7707250"/>
              <a:gd name="connsiteX44" fmla="*/ 1650974 w 2790047"/>
              <a:gd name="connsiteY44" fmla="*/ 4859698 h 7707250"/>
              <a:gd name="connsiteX45" fmla="*/ 1783943 w 2790047"/>
              <a:gd name="connsiteY45" fmla="*/ 5532696 h 7707250"/>
              <a:gd name="connsiteX46" fmla="*/ 1810108 w 2790047"/>
              <a:gd name="connsiteY46" fmla="*/ 5675428 h 7707250"/>
              <a:gd name="connsiteX47" fmla="*/ 1518462 w 2790047"/>
              <a:gd name="connsiteY47" fmla="*/ 5722205 h 7707250"/>
              <a:gd name="connsiteX48" fmla="*/ 1161056 w 2790047"/>
              <a:gd name="connsiteY48" fmla="*/ 5669799 h 7707250"/>
              <a:gd name="connsiteX49" fmla="*/ 419525 w 2790047"/>
              <a:gd name="connsiteY49" fmla="*/ 4539105 h 7707250"/>
              <a:gd name="connsiteX50" fmla="*/ 961974 w 2790047"/>
              <a:gd name="connsiteY50" fmla="*/ 3525921 h 7707250"/>
              <a:gd name="connsiteX51" fmla="*/ 1044536 w 2790047"/>
              <a:gd name="connsiteY51" fmla="*/ 3436615 h 7707250"/>
              <a:gd name="connsiteX52" fmla="*/ 1274527 w 2790047"/>
              <a:gd name="connsiteY52" fmla="*/ 3220436 h 7707250"/>
              <a:gd name="connsiteX53" fmla="*/ 1315046 w 2790047"/>
              <a:gd name="connsiteY53" fmla="*/ 3195347 h 7707250"/>
              <a:gd name="connsiteX54" fmla="*/ 1355937 w 2790047"/>
              <a:gd name="connsiteY54" fmla="*/ 3398420 h 7707250"/>
              <a:gd name="connsiteX55" fmla="*/ 1841408 w 2790047"/>
              <a:gd name="connsiteY55" fmla="*/ 4288207 h 7707250"/>
              <a:gd name="connsiteX56" fmla="*/ 2354834 w 2790047"/>
              <a:gd name="connsiteY56" fmla="*/ 4755152 h 7707250"/>
              <a:gd name="connsiteX57" fmla="*/ 2098573 w 2790047"/>
              <a:gd name="connsiteY57" fmla="*/ 5564538 h 7707250"/>
              <a:gd name="connsiteX58" fmla="*/ 2041299 w 2790047"/>
              <a:gd name="connsiteY58" fmla="*/ 5583788 h 7707250"/>
              <a:gd name="connsiteX59" fmla="*/ 1822519 w 2790047"/>
              <a:gd name="connsiteY59" fmla="*/ 4510616 h 7707250"/>
              <a:gd name="connsiteX60" fmla="*/ 1778657 w 2790047"/>
              <a:gd name="connsiteY60" fmla="*/ 4286436 h 7707250"/>
              <a:gd name="connsiteX61" fmla="*/ 1841408 w 2790047"/>
              <a:gd name="connsiteY61" fmla="*/ 4288207 h 770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790047" h="7707250">
                <a:moveTo>
                  <a:pt x="1668662" y="6034"/>
                </a:moveTo>
                <a:cubicBezTo>
                  <a:pt x="1520844" y="54392"/>
                  <a:pt x="1352851" y="223451"/>
                  <a:pt x="1244285" y="433097"/>
                </a:cubicBezTo>
                <a:cubicBezTo>
                  <a:pt x="995607" y="913338"/>
                  <a:pt x="956983" y="1587260"/>
                  <a:pt x="1137234" y="2301283"/>
                </a:cubicBezTo>
                <a:lnTo>
                  <a:pt x="1155846" y="2375025"/>
                </a:lnTo>
                <a:lnTo>
                  <a:pt x="1024372" y="2510366"/>
                </a:lnTo>
                <a:cubicBezTo>
                  <a:pt x="629942" y="2916417"/>
                  <a:pt x="522985" y="3041747"/>
                  <a:pt x="351745" y="3298531"/>
                </a:cubicBezTo>
                <a:cubicBezTo>
                  <a:pt x="105771" y="3667387"/>
                  <a:pt x="-23359" y="4085144"/>
                  <a:pt x="3492" y="4425263"/>
                </a:cubicBezTo>
                <a:cubicBezTo>
                  <a:pt x="80311" y="5398698"/>
                  <a:pt x="916397" y="6091147"/>
                  <a:pt x="1815195" y="5925717"/>
                </a:cubicBezTo>
                <a:cubicBezTo>
                  <a:pt x="1836559" y="5921783"/>
                  <a:pt x="1855038" y="5919554"/>
                  <a:pt x="1856238" y="5920764"/>
                </a:cubicBezTo>
                <a:cubicBezTo>
                  <a:pt x="1860915" y="5925441"/>
                  <a:pt x="1975929" y="6415159"/>
                  <a:pt x="1996732" y="6519010"/>
                </a:cubicBezTo>
                <a:cubicBezTo>
                  <a:pt x="2057749" y="6823496"/>
                  <a:pt x="2030688" y="7090986"/>
                  <a:pt x="1924856" y="7229337"/>
                </a:cubicBezTo>
                <a:cubicBezTo>
                  <a:pt x="1761693" y="7442630"/>
                  <a:pt x="1397800" y="7531212"/>
                  <a:pt x="1201699" y="7405368"/>
                </a:cubicBezTo>
                <a:lnTo>
                  <a:pt x="1177953" y="7390138"/>
                </a:lnTo>
                <a:lnTo>
                  <a:pt x="1214691" y="7382232"/>
                </a:lnTo>
                <a:cubicBezTo>
                  <a:pt x="1554143" y="7309204"/>
                  <a:pt x="1674863" y="6888513"/>
                  <a:pt x="1436509" y="6609173"/>
                </a:cubicBezTo>
                <a:cubicBezTo>
                  <a:pt x="1191393" y="6321900"/>
                  <a:pt x="771941" y="6428827"/>
                  <a:pt x="634314" y="6813666"/>
                </a:cubicBezTo>
                <a:cubicBezTo>
                  <a:pt x="481304" y="7241548"/>
                  <a:pt x="812669" y="7658305"/>
                  <a:pt x="1341897" y="7703615"/>
                </a:cubicBezTo>
                <a:cubicBezTo>
                  <a:pt x="1789344" y="7741915"/>
                  <a:pt x="2182917" y="7473872"/>
                  <a:pt x="2263737" y="7075794"/>
                </a:cubicBezTo>
                <a:cubicBezTo>
                  <a:pt x="2303437" y="6880246"/>
                  <a:pt x="2284539" y="6705529"/>
                  <a:pt x="2164762" y="6160670"/>
                </a:cubicBezTo>
                <a:cubicBezTo>
                  <a:pt x="2089677" y="5819113"/>
                  <a:pt x="2091410" y="5833439"/>
                  <a:pt x="2123643" y="5820418"/>
                </a:cubicBezTo>
                <a:cubicBezTo>
                  <a:pt x="2641307" y="5611258"/>
                  <a:pt x="2901578" y="5037472"/>
                  <a:pt x="2744654" y="4451332"/>
                </a:cubicBezTo>
                <a:cubicBezTo>
                  <a:pt x="2603970" y="3925848"/>
                  <a:pt x="2146189" y="3588367"/>
                  <a:pt x="1676311" y="3663739"/>
                </a:cubicBezTo>
                <a:lnTo>
                  <a:pt x="1659918" y="3666367"/>
                </a:lnTo>
                <a:lnTo>
                  <a:pt x="1652022" y="3627649"/>
                </a:lnTo>
                <a:cubicBezTo>
                  <a:pt x="1647679" y="3606350"/>
                  <a:pt x="1616837" y="3456503"/>
                  <a:pt x="1583480" y="3294654"/>
                </a:cubicBezTo>
                <a:lnTo>
                  <a:pt x="1522834" y="3000380"/>
                </a:lnTo>
                <a:lnTo>
                  <a:pt x="1559315" y="2964756"/>
                </a:lnTo>
                <a:cubicBezTo>
                  <a:pt x="2236114" y="2303978"/>
                  <a:pt x="2432843" y="1110886"/>
                  <a:pt x="1996903" y="310929"/>
                </a:cubicBezTo>
                <a:cubicBezTo>
                  <a:pt x="1863134" y="65460"/>
                  <a:pt x="1765160" y="-25542"/>
                  <a:pt x="1668662" y="6034"/>
                </a:cubicBezTo>
                <a:moveTo>
                  <a:pt x="1854838" y="772806"/>
                </a:moveTo>
                <a:cubicBezTo>
                  <a:pt x="1971262" y="829765"/>
                  <a:pt x="1984568" y="1126260"/>
                  <a:pt x="1883222" y="1405142"/>
                </a:cubicBezTo>
                <a:cubicBezTo>
                  <a:pt x="1785086" y="1675204"/>
                  <a:pt x="1585423" y="1989110"/>
                  <a:pt x="1401905" y="2161865"/>
                </a:cubicBezTo>
                <a:cubicBezTo>
                  <a:pt x="1352584" y="2208290"/>
                  <a:pt x="1355223" y="2208766"/>
                  <a:pt x="1339916" y="2150835"/>
                </a:cubicBezTo>
                <a:cubicBezTo>
                  <a:pt x="1250696" y="1813269"/>
                  <a:pt x="1309322" y="1370404"/>
                  <a:pt x="1491478" y="1005911"/>
                </a:cubicBezTo>
                <a:cubicBezTo>
                  <a:pt x="1588614" y="811525"/>
                  <a:pt x="1738052" y="715665"/>
                  <a:pt x="1854838" y="772806"/>
                </a:cubicBezTo>
                <a:moveTo>
                  <a:pt x="1355937" y="3398420"/>
                </a:moveTo>
                <a:cubicBezTo>
                  <a:pt x="1376578" y="3505757"/>
                  <a:pt x="1399324" y="3623496"/>
                  <a:pt x="1406486" y="3660081"/>
                </a:cubicBezTo>
                <a:lnTo>
                  <a:pt x="1419498" y="3726585"/>
                </a:lnTo>
                <a:lnTo>
                  <a:pt x="1382312" y="3745282"/>
                </a:lnTo>
                <a:cubicBezTo>
                  <a:pt x="981033" y="3947041"/>
                  <a:pt x="741184" y="4439493"/>
                  <a:pt x="845273" y="4847906"/>
                </a:cubicBezTo>
                <a:cubicBezTo>
                  <a:pt x="914339" y="5118930"/>
                  <a:pt x="1117241" y="5334386"/>
                  <a:pt x="1390684" y="5427064"/>
                </a:cubicBezTo>
                <a:cubicBezTo>
                  <a:pt x="1552152" y="5481795"/>
                  <a:pt x="1625028" y="5333052"/>
                  <a:pt x="1468047" y="5269168"/>
                </a:cubicBezTo>
                <a:cubicBezTo>
                  <a:pt x="1184106" y="5153620"/>
                  <a:pt x="1087218" y="4778726"/>
                  <a:pt x="1275765" y="4525161"/>
                </a:cubicBezTo>
                <a:cubicBezTo>
                  <a:pt x="1346793" y="4429644"/>
                  <a:pt x="1530169" y="4288341"/>
                  <a:pt x="1542646" y="4319506"/>
                </a:cubicBezTo>
                <a:cubicBezTo>
                  <a:pt x="1544447" y="4324012"/>
                  <a:pt x="1593196" y="4567099"/>
                  <a:pt x="1650974" y="4859698"/>
                </a:cubicBezTo>
                <a:cubicBezTo>
                  <a:pt x="1708753" y="5152306"/>
                  <a:pt x="1768589" y="5455153"/>
                  <a:pt x="1783943" y="5532696"/>
                </a:cubicBezTo>
                <a:cubicBezTo>
                  <a:pt x="1799297" y="5610230"/>
                  <a:pt x="1811070" y="5674467"/>
                  <a:pt x="1810108" y="5675428"/>
                </a:cubicBezTo>
                <a:cubicBezTo>
                  <a:pt x="1801822" y="5683715"/>
                  <a:pt x="1593548" y="5717110"/>
                  <a:pt x="1518462" y="5722205"/>
                </a:cubicBezTo>
                <a:cubicBezTo>
                  <a:pt x="1440005" y="5727521"/>
                  <a:pt x="1268612" y="5702394"/>
                  <a:pt x="1161056" y="5669799"/>
                </a:cubicBezTo>
                <a:cubicBezTo>
                  <a:pt x="661670" y="5518456"/>
                  <a:pt x="352736" y="5047397"/>
                  <a:pt x="419525" y="4539105"/>
                </a:cubicBezTo>
                <a:cubicBezTo>
                  <a:pt x="465407" y="4189824"/>
                  <a:pt x="628532" y="3885147"/>
                  <a:pt x="961974" y="3525921"/>
                </a:cubicBezTo>
                <a:cubicBezTo>
                  <a:pt x="995883" y="3489393"/>
                  <a:pt x="1033030" y="3449198"/>
                  <a:pt x="1044536" y="3436615"/>
                </a:cubicBezTo>
                <a:cubicBezTo>
                  <a:pt x="1066225" y="3412860"/>
                  <a:pt x="1209576" y="3278129"/>
                  <a:pt x="1274527" y="3220436"/>
                </a:cubicBezTo>
                <a:cubicBezTo>
                  <a:pt x="1305445" y="3192975"/>
                  <a:pt x="1312265" y="3188756"/>
                  <a:pt x="1315046" y="3195347"/>
                </a:cubicBezTo>
                <a:cubicBezTo>
                  <a:pt x="1316885" y="3199709"/>
                  <a:pt x="1335287" y="3291092"/>
                  <a:pt x="1355937" y="3398420"/>
                </a:cubicBezTo>
                <a:moveTo>
                  <a:pt x="1841408" y="4288207"/>
                </a:moveTo>
                <a:cubicBezTo>
                  <a:pt x="2085086" y="4329860"/>
                  <a:pt x="2274233" y="4501891"/>
                  <a:pt x="2354834" y="4755152"/>
                </a:cubicBezTo>
                <a:cubicBezTo>
                  <a:pt x="2450855" y="5056904"/>
                  <a:pt x="2337127" y="5416119"/>
                  <a:pt x="2098573" y="5564538"/>
                </a:cubicBezTo>
                <a:cubicBezTo>
                  <a:pt x="2047643" y="5596218"/>
                  <a:pt x="2044509" y="5597276"/>
                  <a:pt x="2041299" y="5583788"/>
                </a:cubicBezTo>
                <a:cubicBezTo>
                  <a:pt x="2038261" y="5571063"/>
                  <a:pt x="1886242" y="4825360"/>
                  <a:pt x="1822519" y="4510616"/>
                </a:cubicBezTo>
                <a:cubicBezTo>
                  <a:pt x="1798393" y="4391458"/>
                  <a:pt x="1778657" y="4290570"/>
                  <a:pt x="1778657" y="4286436"/>
                </a:cubicBezTo>
                <a:cubicBezTo>
                  <a:pt x="1778657" y="4277101"/>
                  <a:pt x="1776009" y="4277025"/>
                  <a:pt x="1841408" y="4288207"/>
                </a:cubicBezTo>
              </a:path>
            </a:pathLst>
          </a:custGeom>
          <a:solidFill>
            <a:srgbClr val="000000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E4BEB75-8D8E-4B93-8F8F-D532DAB1D137}"/>
              </a:ext>
            </a:extLst>
          </p:cNvPr>
          <p:cNvSpPr>
            <a:spLocks noChangeAspect="1"/>
          </p:cNvSpPr>
          <p:nvPr/>
        </p:nvSpPr>
        <p:spPr>
          <a:xfrm>
            <a:off x="3277188" y="5384685"/>
            <a:ext cx="1097909" cy="1179576"/>
          </a:xfrm>
          <a:custGeom>
            <a:avLst/>
            <a:gdLst>
              <a:gd name="connsiteX0" fmla="*/ 1544273 w 3376683"/>
              <a:gd name="connsiteY0" fmla="*/ 29394 h 3627853"/>
              <a:gd name="connsiteX1" fmla="*/ 197553 w 3376683"/>
              <a:gd name="connsiteY1" fmla="*/ 2648283 h 3627853"/>
              <a:gd name="connsiteX2" fmla="*/ 3189107 w 3376683"/>
              <a:gd name="connsiteY2" fmla="*/ 3284411 h 3627853"/>
              <a:gd name="connsiteX3" fmla="*/ 3340641 w 3376683"/>
              <a:gd name="connsiteY3" fmla="*/ 3193218 h 3627853"/>
              <a:gd name="connsiteX4" fmla="*/ 3340641 w 3376683"/>
              <a:gd name="connsiteY4" fmla="*/ 2463298 h 3627853"/>
              <a:gd name="connsiteX5" fmla="*/ 3340641 w 3376683"/>
              <a:gd name="connsiteY5" fmla="*/ 1733379 h 3627853"/>
              <a:gd name="connsiteX6" fmla="*/ 2950982 w 3376683"/>
              <a:gd name="connsiteY6" fmla="*/ 1733379 h 3627853"/>
              <a:gd name="connsiteX7" fmla="*/ 2561324 w 3376683"/>
              <a:gd name="connsiteY7" fmla="*/ 1733379 h 3627853"/>
              <a:gd name="connsiteX8" fmla="*/ 2561324 w 3376683"/>
              <a:gd name="connsiteY8" fmla="*/ 2250843 h 3627853"/>
              <a:gd name="connsiteX9" fmla="*/ 2561324 w 3376683"/>
              <a:gd name="connsiteY9" fmla="*/ 2768318 h 3627853"/>
              <a:gd name="connsiteX10" fmla="*/ 2409286 w 3376683"/>
              <a:gd name="connsiteY10" fmla="*/ 2825201 h 3627853"/>
              <a:gd name="connsiteX11" fmla="*/ 872799 w 3376683"/>
              <a:gd name="connsiteY11" fmla="*/ 1805531 h 3627853"/>
              <a:gd name="connsiteX12" fmla="*/ 2776904 w 3376683"/>
              <a:gd name="connsiteY12" fmla="*/ 1043731 h 3627853"/>
              <a:gd name="connsiteX13" fmla="*/ 2874735 w 3376683"/>
              <a:gd name="connsiteY13" fmla="*/ 1129627 h 3627853"/>
              <a:gd name="connsiteX14" fmla="*/ 3129338 w 3376683"/>
              <a:gd name="connsiteY14" fmla="*/ 890626 h 3627853"/>
              <a:gd name="connsiteX15" fmla="*/ 3227484 w 3376683"/>
              <a:gd name="connsiteY15" fmla="*/ 438712 h 3627853"/>
              <a:gd name="connsiteX16" fmla="*/ 1544273 w 3376683"/>
              <a:gd name="connsiteY16" fmla="*/ 29394 h 36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76683" h="3627853">
                <a:moveTo>
                  <a:pt x="1544273" y="29394"/>
                </a:moveTo>
                <a:cubicBezTo>
                  <a:pt x="286545" y="259309"/>
                  <a:pt x="-350116" y="1497378"/>
                  <a:pt x="197553" y="2648283"/>
                </a:cubicBezTo>
                <a:cubicBezTo>
                  <a:pt x="663573" y="3627615"/>
                  <a:pt x="2108268" y="3934816"/>
                  <a:pt x="3189107" y="3284411"/>
                </a:cubicBezTo>
                <a:lnTo>
                  <a:pt x="3340641" y="3193218"/>
                </a:lnTo>
                <a:lnTo>
                  <a:pt x="3340641" y="2463298"/>
                </a:lnTo>
                <a:lnTo>
                  <a:pt x="3340641" y="1733379"/>
                </a:lnTo>
                <a:lnTo>
                  <a:pt x="2950982" y="1733379"/>
                </a:lnTo>
                <a:lnTo>
                  <a:pt x="2561324" y="1733379"/>
                </a:lnTo>
                <a:lnTo>
                  <a:pt x="2561324" y="2250843"/>
                </a:lnTo>
                <a:lnTo>
                  <a:pt x="2561324" y="2768318"/>
                </a:lnTo>
                <a:lnTo>
                  <a:pt x="2409286" y="2825201"/>
                </a:lnTo>
                <a:cubicBezTo>
                  <a:pt x="1627531" y="3117695"/>
                  <a:pt x="872799" y="2616823"/>
                  <a:pt x="872799" y="1805531"/>
                </a:cubicBezTo>
                <a:cubicBezTo>
                  <a:pt x="872799" y="818674"/>
                  <a:pt x="2004769" y="365789"/>
                  <a:pt x="2776904" y="1043731"/>
                </a:cubicBezTo>
                <a:lnTo>
                  <a:pt x="2874735" y="1129627"/>
                </a:lnTo>
                <a:lnTo>
                  <a:pt x="3129338" y="890626"/>
                </a:lnTo>
                <a:cubicBezTo>
                  <a:pt x="3442587" y="596560"/>
                  <a:pt x="3438701" y="614496"/>
                  <a:pt x="3227484" y="438712"/>
                </a:cubicBezTo>
                <a:cubicBezTo>
                  <a:pt x="2820995" y="100432"/>
                  <a:pt x="2106344" y="-73352"/>
                  <a:pt x="1544273" y="29394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8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abe the Dog transparent PNG - StickPNG">
            <a:extLst>
              <a:ext uri="{FF2B5EF4-FFF2-40B4-BE49-F238E27FC236}">
                <a16:creationId xmlns:a16="http://schemas.microsoft.com/office/drawing/2014/main" id="{1657F839-FB2D-4887-89DC-CD110794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8B575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3" y="1466850"/>
            <a:ext cx="5505151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A76B2AE-3CD5-4DAC-B33E-03ADFA96A137}"/>
              </a:ext>
            </a:extLst>
          </p:cNvPr>
          <p:cNvSpPr>
            <a:spLocks noChangeAspect="1"/>
          </p:cNvSpPr>
          <p:nvPr/>
        </p:nvSpPr>
        <p:spPr>
          <a:xfrm>
            <a:off x="1828800" y="2638788"/>
            <a:ext cx="4114800" cy="4780825"/>
          </a:xfrm>
          <a:custGeom>
            <a:avLst/>
            <a:gdLst>
              <a:gd name="connsiteX0" fmla="*/ 2506691 w 3300146"/>
              <a:gd name="connsiteY0" fmla="*/ 1313504 h 3834310"/>
              <a:gd name="connsiteX1" fmla="*/ 1697042 w 3300146"/>
              <a:gd name="connsiteY1" fmla="*/ 3131166 h 3834310"/>
              <a:gd name="connsiteX2" fmla="*/ 320638 w 3300146"/>
              <a:gd name="connsiteY2" fmla="*/ 3807223 h 3834310"/>
              <a:gd name="connsiteX3" fmla="*/ 89888 w 3300146"/>
              <a:gd name="connsiteY3" fmla="*/ 3807223 h 3834310"/>
              <a:gd name="connsiteX4" fmla="*/ 166805 w 3300146"/>
              <a:gd name="connsiteY4" fmla="*/ 3697921 h 3834310"/>
              <a:gd name="connsiteX5" fmla="*/ 1676800 w 3300146"/>
              <a:gd name="connsiteY5" fmla="*/ 2313420 h 3834310"/>
              <a:gd name="connsiteX6" fmla="*/ 1931840 w 3300146"/>
              <a:gd name="connsiteY6" fmla="*/ 1511868 h 3834310"/>
              <a:gd name="connsiteX7" fmla="*/ 1725379 w 3300146"/>
              <a:gd name="connsiteY7" fmla="*/ 544337 h 3834310"/>
              <a:gd name="connsiteX8" fmla="*/ 810476 w 3300146"/>
              <a:gd name="connsiteY8" fmla="*/ 204284 h 3834310"/>
              <a:gd name="connsiteX9" fmla="*/ 199191 w 3300146"/>
              <a:gd name="connsiteY9" fmla="*/ 908679 h 3834310"/>
              <a:gd name="connsiteX10" fmla="*/ 786186 w 3300146"/>
              <a:gd name="connsiteY10" fmla="*/ 916775 h 3834310"/>
              <a:gd name="connsiteX11" fmla="*/ 915730 w 3300146"/>
              <a:gd name="connsiteY11" fmla="*/ 1434951 h 3834310"/>
              <a:gd name="connsiteX12" fmla="*/ 523050 w 3300146"/>
              <a:gd name="connsiteY12" fmla="*/ 1722376 h 3834310"/>
              <a:gd name="connsiteX13" fmla="*/ 93936 w 3300146"/>
              <a:gd name="connsiteY13" fmla="*/ 1499723 h 3834310"/>
              <a:gd name="connsiteX14" fmla="*/ 21068 w 3300146"/>
              <a:gd name="connsiteY14" fmla="*/ 880341 h 3834310"/>
              <a:gd name="connsiteX15" fmla="*/ 365169 w 3300146"/>
              <a:gd name="connsiteY15" fmla="*/ 252863 h 3834310"/>
              <a:gd name="connsiteX16" fmla="*/ 1652511 w 3300146"/>
              <a:gd name="connsiteY16" fmla="*/ 74740 h 3834310"/>
              <a:gd name="connsiteX17" fmla="*/ 2207121 w 3300146"/>
              <a:gd name="connsiteY17" fmla="*/ 426938 h 3834310"/>
              <a:gd name="connsiteX18" fmla="*/ 2478353 w 3300146"/>
              <a:gd name="connsiteY18" fmla="*/ 1038223 h 3834310"/>
              <a:gd name="connsiteX19" fmla="*/ 2506691 w 3300146"/>
              <a:gd name="connsiteY19" fmla="*/ 1313504 h 3834310"/>
              <a:gd name="connsiteX20" fmla="*/ 3300147 w 3300146"/>
              <a:gd name="connsiteY20" fmla="*/ 629350 h 3834310"/>
              <a:gd name="connsiteX21" fmla="*/ 3069397 w 3300146"/>
              <a:gd name="connsiteY21" fmla="*/ 398600 h 3834310"/>
              <a:gd name="connsiteX22" fmla="*/ 2838647 w 3300146"/>
              <a:gd name="connsiteY22" fmla="*/ 629350 h 3834310"/>
              <a:gd name="connsiteX23" fmla="*/ 3069397 w 3300146"/>
              <a:gd name="connsiteY23" fmla="*/ 860100 h 3834310"/>
              <a:gd name="connsiteX24" fmla="*/ 3300147 w 3300146"/>
              <a:gd name="connsiteY24" fmla="*/ 629350 h 3834310"/>
              <a:gd name="connsiteX25" fmla="*/ 3300147 w 3300146"/>
              <a:gd name="connsiteY25" fmla="*/ 1779052 h 3834310"/>
              <a:gd name="connsiteX26" fmla="*/ 3069397 w 3300146"/>
              <a:gd name="connsiteY26" fmla="*/ 1548302 h 3834310"/>
              <a:gd name="connsiteX27" fmla="*/ 2838647 w 3300146"/>
              <a:gd name="connsiteY27" fmla="*/ 1779052 h 3834310"/>
              <a:gd name="connsiteX28" fmla="*/ 3069397 w 3300146"/>
              <a:gd name="connsiteY28" fmla="*/ 2009802 h 3834310"/>
              <a:gd name="connsiteX29" fmla="*/ 3300147 w 3300146"/>
              <a:gd name="connsiteY29" fmla="*/ 1779052 h 383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300146" h="3834310">
                <a:moveTo>
                  <a:pt x="2506691" y="1313504"/>
                </a:moveTo>
                <a:cubicBezTo>
                  <a:pt x="2530980" y="2009802"/>
                  <a:pt x="2170687" y="2750631"/>
                  <a:pt x="1697042" y="3131166"/>
                </a:cubicBezTo>
                <a:cubicBezTo>
                  <a:pt x="1223397" y="3511701"/>
                  <a:pt x="494713" y="3770789"/>
                  <a:pt x="320638" y="3807223"/>
                </a:cubicBezTo>
                <a:cubicBezTo>
                  <a:pt x="276107" y="3815320"/>
                  <a:pt x="110129" y="3863899"/>
                  <a:pt x="89888" y="3807223"/>
                </a:cubicBezTo>
                <a:cubicBezTo>
                  <a:pt x="69647" y="3750548"/>
                  <a:pt x="130370" y="3718162"/>
                  <a:pt x="166805" y="3697921"/>
                </a:cubicBezTo>
                <a:cubicBezTo>
                  <a:pt x="757849" y="3357868"/>
                  <a:pt x="1356989" y="2928754"/>
                  <a:pt x="1676800" y="2313420"/>
                </a:cubicBezTo>
                <a:cubicBezTo>
                  <a:pt x="1810393" y="2058381"/>
                  <a:pt x="1907551" y="1811438"/>
                  <a:pt x="1931840" y="1511868"/>
                </a:cubicBezTo>
                <a:cubicBezTo>
                  <a:pt x="1956129" y="1212297"/>
                  <a:pt x="1935888" y="807473"/>
                  <a:pt x="1725379" y="544337"/>
                </a:cubicBezTo>
                <a:cubicBezTo>
                  <a:pt x="1514871" y="281201"/>
                  <a:pt x="1142432" y="155705"/>
                  <a:pt x="810476" y="204284"/>
                </a:cubicBezTo>
                <a:cubicBezTo>
                  <a:pt x="462327" y="256911"/>
                  <a:pt x="203239" y="552433"/>
                  <a:pt x="199191" y="908679"/>
                </a:cubicBezTo>
                <a:cubicBezTo>
                  <a:pt x="369217" y="771038"/>
                  <a:pt x="620208" y="775087"/>
                  <a:pt x="786186" y="916775"/>
                </a:cubicBezTo>
                <a:cubicBezTo>
                  <a:pt x="935971" y="1042271"/>
                  <a:pt x="988599" y="1256828"/>
                  <a:pt x="915730" y="1434951"/>
                </a:cubicBezTo>
                <a:cubicBezTo>
                  <a:pt x="850958" y="1596881"/>
                  <a:pt x="697125" y="1706183"/>
                  <a:pt x="523050" y="1722376"/>
                </a:cubicBezTo>
                <a:cubicBezTo>
                  <a:pt x="353024" y="1734521"/>
                  <a:pt x="182998" y="1649508"/>
                  <a:pt x="93936" y="1499723"/>
                </a:cubicBezTo>
                <a:cubicBezTo>
                  <a:pt x="45357" y="1418758"/>
                  <a:pt x="-39656" y="1155622"/>
                  <a:pt x="21068" y="880341"/>
                </a:cubicBezTo>
                <a:cubicBezTo>
                  <a:pt x="81792" y="605060"/>
                  <a:pt x="126322" y="483613"/>
                  <a:pt x="365169" y="252863"/>
                </a:cubicBezTo>
                <a:cubicBezTo>
                  <a:pt x="652594" y="-14321"/>
                  <a:pt x="1219349" y="-62900"/>
                  <a:pt x="1652511" y="74740"/>
                </a:cubicBezTo>
                <a:cubicBezTo>
                  <a:pt x="1863020" y="143560"/>
                  <a:pt x="2057336" y="260959"/>
                  <a:pt x="2207121" y="426938"/>
                </a:cubicBezTo>
                <a:cubicBezTo>
                  <a:pt x="2360954" y="601012"/>
                  <a:pt x="2441919" y="811521"/>
                  <a:pt x="2478353" y="1038223"/>
                </a:cubicBezTo>
                <a:cubicBezTo>
                  <a:pt x="2490498" y="1127284"/>
                  <a:pt x="2502643" y="1220394"/>
                  <a:pt x="2506691" y="1313504"/>
                </a:cubicBezTo>
                <a:close/>
                <a:moveTo>
                  <a:pt x="3300147" y="629350"/>
                </a:moveTo>
                <a:cubicBezTo>
                  <a:pt x="3300147" y="503854"/>
                  <a:pt x="3198941" y="398600"/>
                  <a:pt x="3069397" y="398600"/>
                </a:cubicBezTo>
                <a:cubicBezTo>
                  <a:pt x="2939853" y="398600"/>
                  <a:pt x="2838647" y="499806"/>
                  <a:pt x="2838647" y="629350"/>
                </a:cubicBezTo>
                <a:cubicBezTo>
                  <a:pt x="2838647" y="758894"/>
                  <a:pt x="2939853" y="860100"/>
                  <a:pt x="3069397" y="860100"/>
                </a:cubicBezTo>
                <a:cubicBezTo>
                  <a:pt x="3198941" y="860100"/>
                  <a:pt x="3300147" y="754846"/>
                  <a:pt x="3300147" y="629350"/>
                </a:cubicBezTo>
                <a:close/>
                <a:moveTo>
                  <a:pt x="3300147" y="1779052"/>
                </a:moveTo>
                <a:cubicBezTo>
                  <a:pt x="3300147" y="1653556"/>
                  <a:pt x="3198941" y="1548302"/>
                  <a:pt x="3069397" y="1548302"/>
                </a:cubicBezTo>
                <a:cubicBezTo>
                  <a:pt x="2939853" y="1548302"/>
                  <a:pt x="2838647" y="1649508"/>
                  <a:pt x="2838647" y="1779052"/>
                </a:cubicBezTo>
                <a:cubicBezTo>
                  <a:pt x="2838647" y="1904547"/>
                  <a:pt x="2939853" y="2009802"/>
                  <a:pt x="3069397" y="2009802"/>
                </a:cubicBezTo>
                <a:cubicBezTo>
                  <a:pt x="3198941" y="2009802"/>
                  <a:pt x="3300147" y="1904547"/>
                  <a:pt x="3300147" y="1779052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404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63BD93-8A4C-4DC3-98F0-7AD5ED547D64}"/>
              </a:ext>
            </a:extLst>
          </p:cNvPr>
          <p:cNvSpPr>
            <a:spLocks noChangeAspect="1"/>
          </p:cNvSpPr>
          <p:nvPr/>
        </p:nvSpPr>
        <p:spPr>
          <a:xfrm>
            <a:off x="3219708" y="5384685"/>
            <a:ext cx="1332977" cy="1179576"/>
          </a:xfrm>
          <a:custGeom>
            <a:avLst/>
            <a:gdLst>
              <a:gd name="connsiteX0" fmla="*/ 1299242 w 3428831"/>
              <a:gd name="connsiteY0" fmla="*/ 106528 h 3034236"/>
              <a:gd name="connsiteX1" fmla="*/ 633587 w 3428831"/>
              <a:gd name="connsiteY1" fmla="*/ 1591675 h 3034236"/>
              <a:gd name="connsiteX2" fmla="*/ 898 w 3428831"/>
              <a:gd name="connsiteY2" fmla="*/ 3002290 h 3034236"/>
              <a:gd name="connsiteX3" fmla="*/ 371269 w 3428831"/>
              <a:gd name="connsiteY3" fmla="*/ 3027360 h 3034236"/>
              <a:gd name="connsiteX4" fmla="*/ 754812 w 3428831"/>
              <a:gd name="connsiteY4" fmla="*/ 3020425 h 3034236"/>
              <a:gd name="connsiteX5" fmla="*/ 881790 w 3428831"/>
              <a:gd name="connsiteY5" fmla="*/ 2713596 h 3034236"/>
              <a:gd name="connsiteX6" fmla="*/ 1008777 w 3428831"/>
              <a:gd name="connsiteY6" fmla="*/ 2406768 h 3034236"/>
              <a:gd name="connsiteX7" fmla="*/ 1699539 w 3428831"/>
              <a:gd name="connsiteY7" fmla="*/ 2406539 h 3034236"/>
              <a:gd name="connsiteX8" fmla="*/ 2390302 w 3428831"/>
              <a:gd name="connsiteY8" fmla="*/ 2406311 h 3034236"/>
              <a:gd name="connsiteX9" fmla="*/ 2517689 w 3428831"/>
              <a:gd name="connsiteY9" fmla="*/ 2713368 h 3034236"/>
              <a:gd name="connsiteX10" fmla="*/ 2645077 w 3428831"/>
              <a:gd name="connsiteY10" fmla="*/ 3020425 h 3034236"/>
              <a:gd name="connsiteX11" fmla="*/ 3036954 w 3428831"/>
              <a:gd name="connsiteY11" fmla="*/ 3027331 h 3034236"/>
              <a:gd name="connsiteX12" fmla="*/ 3428832 w 3428831"/>
              <a:gd name="connsiteY12" fmla="*/ 3034236 h 3034236"/>
              <a:gd name="connsiteX13" fmla="*/ 3394094 w 3428831"/>
              <a:gd name="connsiteY13" fmla="*/ 2952131 h 3034236"/>
              <a:gd name="connsiteX14" fmla="*/ 2713657 w 3428831"/>
              <a:gd name="connsiteY14" fmla="*/ 1435008 h 3034236"/>
              <a:gd name="connsiteX15" fmla="*/ 2067938 w 3428831"/>
              <a:gd name="connsiteY15" fmla="*/ 0 h 3034236"/>
              <a:gd name="connsiteX16" fmla="*/ 1706664 w 3428831"/>
              <a:gd name="connsiteY16" fmla="*/ 0 h 3034236"/>
              <a:gd name="connsiteX17" fmla="*/ 1345381 w 3428831"/>
              <a:gd name="connsiteY17" fmla="*/ 0 h 3034236"/>
              <a:gd name="connsiteX18" fmla="*/ 1299242 w 3428831"/>
              <a:gd name="connsiteY18" fmla="*/ 106528 h 3034236"/>
              <a:gd name="connsiteX19" fmla="*/ 1931435 w 3428831"/>
              <a:gd name="connsiteY19" fmla="*/ 1303420 h 3034236"/>
              <a:gd name="connsiteX20" fmla="*/ 2144224 w 3428831"/>
              <a:gd name="connsiteY20" fmla="*/ 1817265 h 3034236"/>
              <a:gd name="connsiteX21" fmla="*/ 1717056 w 3428831"/>
              <a:gd name="connsiteY21" fmla="*/ 1824142 h 3034236"/>
              <a:gd name="connsiteX22" fmla="*/ 1277506 w 3428831"/>
              <a:gd name="connsiteY22" fmla="*/ 1818627 h 3034236"/>
              <a:gd name="connsiteX23" fmla="*/ 1591535 w 3428831"/>
              <a:gd name="connsiteY23" fmla="*/ 1032920 h 3034236"/>
              <a:gd name="connsiteX24" fmla="*/ 1711503 w 3428831"/>
              <a:gd name="connsiteY24" fmla="*/ 782269 h 3034236"/>
              <a:gd name="connsiteX25" fmla="*/ 1931435 w 3428831"/>
              <a:gd name="connsiteY25" fmla="*/ 1303420 h 30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428831" h="3034236">
                <a:moveTo>
                  <a:pt x="1299242" y="106528"/>
                </a:moveTo>
                <a:cubicBezTo>
                  <a:pt x="1273867" y="165116"/>
                  <a:pt x="974325" y="833438"/>
                  <a:pt x="633587" y="1591675"/>
                </a:cubicBezTo>
                <a:cubicBezTo>
                  <a:pt x="292849" y="2349913"/>
                  <a:pt x="8137" y="2984687"/>
                  <a:pt x="898" y="3002290"/>
                </a:cubicBezTo>
                <a:cubicBezTo>
                  <a:pt x="-9512" y="3027607"/>
                  <a:pt x="67926" y="3032846"/>
                  <a:pt x="371269" y="3027360"/>
                </a:cubicBezTo>
                <a:lnTo>
                  <a:pt x="754812" y="3020425"/>
                </a:lnTo>
                <a:lnTo>
                  <a:pt x="881790" y="2713596"/>
                </a:lnTo>
                <a:lnTo>
                  <a:pt x="1008777" y="2406768"/>
                </a:lnTo>
                <a:lnTo>
                  <a:pt x="1699539" y="2406539"/>
                </a:lnTo>
                <a:lnTo>
                  <a:pt x="2390302" y="2406311"/>
                </a:lnTo>
                <a:lnTo>
                  <a:pt x="2517689" y="2713368"/>
                </a:lnTo>
                <a:lnTo>
                  <a:pt x="2645077" y="3020425"/>
                </a:lnTo>
                <a:lnTo>
                  <a:pt x="3036954" y="3027331"/>
                </a:lnTo>
                <a:lnTo>
                  <a:pt x="3428832" y="3034236"/>
                </a:lnTo>
                <a:lnTo>
                  <a:pt x="3394094" y="2952131"/>
                </a:lnTo>
                <a:cubicBezTo>
                  <a:pt x="3374996" y="2906973"/>
                  <a:pt x="3068796" y="2224269"/>
                  <a:pt x="2713657" y="1435008"/>
                </a:cubicBezTo>
                <a:lnTo>
                  <a:pt x="2067938" y="0"/>
                </a:lnTo>
                <a:lnTo>
                  <a:pt x="1706664" y="0"/>
                </a:lnTo>
                <a:lnTo>
                  <a:pt x="1345381" y="0"/>
                </a:lnTo>
                <a:lnTo>
                  <a:pt x="1299242" y="106528"/>
                </a:lnTo>
                <a:moveTo>
                  <a:pt x="1931435" y="1303420"/>
                </a:moveTo>
                <a:lnTo>
                  <a:pt x="2144224" y="1817265"/>
                </a:lnTo>
                <a:lnTo>
                  <a:pt x="1717056" y="1824142"/>
                </a:lnTo>
                <a:cubicBezTo>
                  <a:pt x="1482112" y="1827924"/>
                  <a:pt x="1284316" y="1825438"/>
                  <a:pt x="1277506" y="1818627"/>
                </a:cubicBezTo>
                <a:cubicBezTo>
                  <a:pt x="1264933" y="1806054"/>
                  <a:pt x="1387262" y="1499988"/>
                  <a:pt x="1591535" y="1032920"/>
                </a:cubicBezTo>
                <a:cubicBezTo>
                  <a:pt x="1653591" y="891045"/>
                  <a:pt x="1707578" y="778250"/>
                  <a:pt x="1711503" y="782269"/>
                </a:cubicBezTo>
                <a:cubicBezTo>
                  <a:pt x="1715437" y="786279"/>
                  <a:pt x="1814401" y="1020804"/>
                  <a:pt x="1931435" y="1303420"/>
                </a:cubicBezTo>
              </a:path>
            </a:pathLst>
          </a:custGeom>
          <a:solidFill>
            <a:srgbClr val="E7E6E6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00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1</Words>
  <Application>Microsoft Office PowerPoint</Application>
  <PresentationFormat>Custom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 MacGregor</dc:creator>
  <cp:lastModifiedBy>Russell MacGregor</cp:lastModifiedBy>
  <cp:revision>1</cp:revision>
  <cp:lastPrinted>2021-09-04T21:38:00Z</cp:lastPrinted>
  <dcterms:created xsi:type="dcterms:W3CDTF">2021-08-27T09:22:47Z</dcterms:created>
  <dcterms:modified xsi:type="dcterms:W3CDTF">2021-09-05T00:12:38Z</dcterms:modified>
</cp:coreProperties>
</file>